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8" r:id="rId1"/>
  </p:sldMasterIdLst>
  <p:notesMasterIdLst>
    <p:notesMasterId r:id="rId10"/>
  </p:notesMasterIdLst>
  <p:sldIdLst>
    <p:sldId id="287" r:id="rId2"/>
    <p:sldId id="289" r:id="rId3"/>
    <p:sldId id="292" r:id="rId4"/>
    <p:sldId id="300" r:id="rId5"/>
    <p:sldId id="301" r:id="rId6"/>
    <p:sldId id="302" r:id="rId7"/>
    <p:sldId id="303" r:id="rId8"/>
    <p:sldId id="298" r:id="rId9"/>
  </p:sldIdLst>
  <p:sldSz cx="9144000" cy="5143500" type="screen16x9"/>
  <p:notesSz cx="6858000" cy="9144000"/>
  <p:embeddedFontLst>
    <p:embeddedFont>
      <p:font typeface="Sassoon Sans US Rg" pitchFamily="50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22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6107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6662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78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6965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8593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3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8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4BBE-8556-C052-EF0E-59F0855D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Investigation Cycle</a:t>
            </a:r>
          </a:p>
        </p:txBody>
      </p:sp>
    </p:spTree>
    <p:extLst>
      <p:ext uri="{BB962C8B-B14F-4D97-AF65-F5344CB8AC3E}">
        <p14:creationId xmlns:p14="http://schemas.microsoft.com/office/powerpoint/2010/main" val="150626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DED4-9DF6-C5FD-1AFC-EF22D2882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6792007" cy="559631"/>
          </a:xfrm>
        </p:spPr>
        <p:txBody>
          <a:bodyPr>
            <a:noAutofit/>
          </a:bodyPr>
          <a:lstStyle/>
          <a:p>
            <a:r>
              <a:rPr lang="en-US" sz="4000" dirty="0"/>
              <a:t>Data Investigation Cycle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30F703-3627-1410-29AF-20FBF4D44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93" t="956" r="5186" b="4114"/>
          <a:stretch/>
        </p:blipFill>
        <p:spPr>
          <a:xfrm>
            <a:off x="2717553" y="1036506"/>
            <a:ext cx="3708893" cy="365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2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26C6-3AF8-7ED2-1A86-CAF918CB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Pose a question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7720-88B3-731E-696B-364528617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What is the question we want to answer?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How will we find out the answer?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A59ABF-33EC-950B-B286-8C874AE1CF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584" t="956" r="26967" b="66639"/>
          <a:stretch/>
        </p:blipFill>
        <p:spPr>
          <a:xfrm>
            <a:off x="7218948" y="139484"/>
            <a:ext cx="1836494" cy="173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05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26C6-3AF8-7ED2-1A86-CAF918CB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Plan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7720-88B3-731E-696B-364528617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What data do we need to collect?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Who will collect the data?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Who should we collect it from?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How will we collect it?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How will we record and organise the data?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A8D08A-EC76-802B-A043-CF194A60AB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846" t="22150" r="5187" b="38951"/>
          <a:stretch/>
        </p:blipFill>
        <p:spPr>
          <a:xfrm>
            <a:off x="7270376" y="52582"/>
            <a:ext cx="1706499" cy="206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2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26C6-3AF8-7ED2-1A86-CAF918CB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Data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7720-88B3-731E-696B-364528617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Is the data organised?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Did you use a table?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3000" dirty="0"/>
              <a:t>Is the data clear and easy to read?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E321D3-7225-00A6-5649-47DEED06F0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16" t="61246" r="12581" b="4113"/>
          <a:stretch/>
        </p:blipFill>
        <p:spPr>
          <a:xfrm>
            <a:off x="6696433" y="45493"/>
            <a:ext cx="2371940" cy="193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7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26C6-3AF8-7ED2-1A86-CAF918CB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Analysis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7720-88B3-731E-696B-364528617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What are your greatest and least values?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What graph (and scale) will you use to display the data?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Will you draw it by hand? Use a PCM? Use a digital device?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Do you have enough space for each symbol or block to equal one response?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If not, what should each symbol or block equal?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Will you graph a title? Labels? A key?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What other graph type would be suitable? Would it be better?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E495AA-686D-3213-5817-80D1E62B53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57" t="59993" r="40967" b="4114"/>
          <a:stretch/>
        </p:blipFill>
        <p:spPr>
          <a:xfrm>
            <a:off x="7422619" y="47766"/>
            <a:ext cx="1651042" cy="185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6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26C6-3AF8-7ED2-1A86-CAF918CB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Conclusion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7720-88B3-731E-696B-364528617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Have you answered the original question?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What else does the graph tell you?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What is interesting or surprising about the data? Any patterns?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Who might be interested in this information? Explain why.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How could this information be shared with others? Poster? Digital slides?</a:t>
            </a:r>
          </a:p>
          <a:p>
            <a:pPr marL="0" indent="0" algn="l">
              <a:spcBef>
                <a:spcPts val="990"/>
              </a:spcBef>
              <a:buNone/>
            </a:pPr>
            <a:r>
              <a:rPr lang="en-GB" sz="2300" dirty="0"/>
              <a:t>Has this investigation made you think of other questions you would like to answer?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4F6FA8-992E-68E8-55B7-9ABF884704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94" t="22761" r="50340" b="38902"/>
          <a:stretch/>
        </p:blipFill>
        <p:spPr>
          <a:xfrm>
            <a:off x="7321422" y="68239"/>
            <a:ext cx="1740691" cy="200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5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106623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Template_v2</Template>
  <TotalTime>215</TotalTime>
  <Words>241</Words>
  <Application>Microsoft Office PowerPoint</Application>
  <PresentationFormat>On-screen Show (16:9)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Sassoon Sans US Rg</vt:lpstr>
      <vt:lpstr>Courier New</vt:lpstr>
      <vt:lpstr>MM_PPT Template_v3</vt:lpstr>
      <vt:lpstr>Data Investigation Cycle</vt:lpstr>
      <vt:lpstr>Data Investigation Cycle</vt:lpstr>
      <vt:lpstr>Pose a question</vt:lpstr>
      <vt:lpstr>Plan</vt:lpstr>
      <vt:lpstr>Data</vt:lpstr>
      <vt:lpstr>Analysis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Alycia Kearney</cp:lastModifiedBy>
  <cp:revision>8</cp:revision>
  <dcterms:modified xsi:type="dcterms:W3CDTF">2024-08-21T15:52:18Z</dcterms:modified>
</cp:coreProperties>
</file>