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8" r:id="rId1"/>
  </p:sldMasterIdLst>
  <p:notesMasterIdLst>
    <p:notesMasterId r:id="rId14"/>
  </p:notesMasterIdLst>
  <p:sldIdLst>
    <p:sldId id="287" r:id="rId2"/>
    <p:sldId id="25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298" r:id="rId13"/>
  </p:sldIdLst>
  <p:sldSz cx="9144000" cy="5143500" type="screen16x9"/>
  <p:notesSz cx="6858000" cy="9144000"/>
  <p:embeddedFontLst>
    <p:embeddedFont>
      <p:font typeface="Sassoon Sans US Rg" pitchFamily="50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22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866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995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763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9798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2893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4116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5471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030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210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6107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68126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6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5983247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6662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2578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6965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8593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3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8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4BBE-8556-C052-EF0E-59F0855D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 – Quarters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60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pic>
        <p:nvPicPr>
          <p:cNvPr id="26" name="Picture 25" descr="A group of orange slices&#10;&#10;Description automatically generated">
            <a:extLst>
              <a:ext uri="{FF2B5EF4-FFF2-40B4-BE49-F238E27FC236}">
                <a16:creationId xmlns:a16="http://schemas.microsoft.com/office/drawing/2014/main" id="{04C3A382-F159-8C7A-1048-0A8A893B2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3492705" y="2386875"/>
            <a:ext cx="919002" cy="93118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A21B924-A606-ED22-8E20-F992B83DA091}"/>
              </a:ext>
            </a:extLst>
          </p:cNvPr>
          <p:cNvSpPr/>
          <p:nvPr/>
        </p:nvSpPr>
        <p:spPr>
          <a:xfrm>
            <a:off x="8277726" y="4164921"/>
            <a:ext cx="598142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4D5CD5-8893-ED67-C0E6-60A31EBA772E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F1C9AD93-A98C-FB37-49D2-431FD815DC6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  <p:pic>
        <p:nvPicPr>
          <p:cNvPr id="4" name="Picture 3" descr="A group of orange slices&#10;&#10;Description automatically generated">
            <a:extLst>
              <a:ext uri="{FF2B5EF4-FFF2-40B4-BE49-F238E27FC236}">
                <a16:creationId xmlns:a16="http://schemas.microsoft.com/office/drawing/2014/main" id="{4D5DD1D1-C70A-BCB4-1DC4-AF21C4F1A4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4470545" y="2397187"/>
            <a:ext cx="919002" cy="931188"/>
          </a:xfrm>
          <a:prstGeom prst="rect">
            <a:avLst/>
          </a:prstGeom>
        </p:spPr>
      </p:pic>
      <p:pic>
        <p:nvPicPr>
          <p:cNvPr id="6" name="Picture 5" descr="A group of orange slices&#10;&#10;Description automatically generated">
            <a:extLst>
              <a:ext uri="{FF2B5EF4-FFF2-40B4-BE49-F238E27FC236}">
                <a16:creationId xmlns:a16="http://schemas.microsoft.com/office/drawing/2014/main" id="{F1867E51-A9D2-66BE-7A45-B036F42D18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7237179" y="2389528"/>
            <a:ext cx="919002" cy="931188"/>
          </a:xfrm>
          <a:prstGeom prst="rect">
            <a:avLst/>
          </a:prstGeom>
        </p:spPr>
      </p:pic>
      <p:pic>
        <p:nvPicPr>
          <p:cNvPr id="7" name="Picture 6" descr="A group of orange slices&#10;&#10;Description automatically generated">
            <a:extLst>
              <a:ext uri="{FF2B5EF4-FFF2-40B4-BE49-F238E27FC236}">
                <a16:creationId xmlns:a16="http://schemas.microsoft.com/office/drawing/2014/main" id="{B6767580-A631-9073-3A12-9E02DBD341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7244494" y="1455327"/>
            <a:ext cx="919002" cy="931188"/>
          </a:xfrm>
          <a:prstGeom prst="rect">
            <a:avLst/>
          </a:prstGeom>
        </p:spPr>
      </p:pic>
      <p:pic>
        <p:nvPicPr>
          <p:cNvPr id="8" name="Picture 7" descr="A group of orange slices&#10;&#10;Description automatically generated">
            <a:extLst>
              <a:ext uri="{FF2B5EF4-FFF2-40B4-BE49-F238E27FC236}">
                <a16:creationId xmlns:a16="http://schemas.microsoft.com/office/drawing/2014/main" id="{B8D9EB73-4553-602C-F7ED-09974980E9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6323930" y="2404060"/>
            <a:ext cx="919002" cy="931188"/>
          </a:xfrm>
          <a:prstGeom prst="rect">
            <a:avLst/>
          </a:prstGeom>
        </p:spPr>
      </p:pic>
      <p:pic>
        <p:nvPicPr>
          <p:cNvPr id="9" name="Picture 8" descr="A group of orange slices&#10;&#10;Description automatically generated">
            <a:extLst>
              <a:ext uri="{FF2B5EF4-FFF2-40B4-BE49-F238E27FC236}">
                <a16:creationId xmlns:a16="http://schemas.microsoft.com/office/drawing/2014/main" id="{2FC72674-55F8-3754-726A-14B72C73502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5402259" y="2407499"/>
            <a:ext cx="919002" cy="931188"/>
          </a:xfrm>
          <a:prstGeom prst="rect">
            <a:avLst/>
          </a:prstGeom>
        </p:spPr>
      </p:pic>
      <p:pic>
        <p:nvPicPr>
          <p:cNvPr id="13" name="Picture 12" descr="A group of orange slices&#10;&#10;Description automatically generated">
            <a:extLst>
              <a:ext uri="{FF2B5EF4-FFF2-40B4-BE49-F238E27FC236}">
                <a16:creationId xmlns:a16="http://schemas.microsoft.com/office/drawing/2014/main" id="{31F53F50-DBEA-9451-B4FC-BA88EB4EFE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4513161" y="1912769"/>
            <a:ext cx="497480" cy="467303"/>
          </a:xfrm>
          <a:prstGeom prst="rect">
            <a:avLst/>
          </a:prstGeom>
        </p:spPr>
      </p:pic>
      <p:pic>
        <p:nvPicPr>
          <p:cNvPr id="14" name="Picture 13" descr="A group of orange slices&#10;&#10;Description automatically generated">
            <a:extLst>
              <a:ext uri="{FF2B5EF4-FFF2-40B4-BE49-F238E27FC236}">
                <a16:creationId xmlns:a16="http://schemas.microsoft.com/office/drawing/2014/main" id="{1092D453-8783-2692-B2B4-F4B8938184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5408098" y="1487411"/>
            <a:ext cx="520307" cy="931188"/>
          </a:xfrm>
          <a:prstGeom prst="rect">
            <a:avLst/>
          </a:prstGeom>
        </p:spPr>
      </p:pic>
      <p:pic>
        <p:nvPicPr>
          <p:cNvPr id="15" name="Picture 14" descr="A group of orange slices&#10;&#10;Description automatically generated">
            <a:extLst>
              <a:ext uri="{FF2B5EF4-FFF2-40B4-BE49-F238E27FC236}">
                <a16:creationId xmlns:a16="http://schemas.microsoft.com/office/drawing/2014/main" id="{4F0E7CEC-7BA8-3C99-CDDD-7C232D9FF4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6255325" y="1528994"/>
            <a:ext cx="928095" cy="87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0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pic>
        <p:nvPicPr>
          <p:cNvPr id="26" name="Picture 25" descr="A group of orange slices&#10;&#10;Description automatically generated">
            <a:extLst>
              <a:ext uri="{FF2B5EF4-FFF2-40B4-BE49-F238E27FC236}">
                <a16:creationId xmlns:a16="http://schemas.microsoft.com/office/drawing/2014/main" id="{04C3A382-F159-8C7A-1048-0A8A893B2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3492705" y="2386875"/>
            <a:ext cx="919002" cy="931188"/>
          </a:xfrm>
          <a:prstGeom prst="rect">
            <a:avLst/>
          </a:prstGeom>
        </p:spPr>
      </p:pic>
      <p:pic>
        <p:nvPicPr>
          <p:cNvPr id="27" name="Picture 26" descr="A group of orange slices&#10;&#10;Description automatically generated">
            <a:extLst>
              <a:ext uri="{FF2B5EF4-FFF2-40B4-BE49-F238E27FC236}">
                <a16:creationId xmlns:a16="http://schemas.microsoft.com/office/drawing/2014/main" id="{9BCAC3C7-2B4C-6B03-4BB8-D578695901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4470545" y="2397187"/>
            <a:ext cx="919002" cy="931188"/>
          </a:xfrm>
          <a:prstGeom prst="rect">
            <a:avLst/>
          </a:prstGeom>
        </p:spPr>
      </p:pic>
      <p:pic>
        <p:nvPicPr>
          <p:cNvPr id="30" name="Picture 29" descr="A group of orange slices&#10;&#10;Description automatically generated">
            <a:extLst>
              <a:ext uri="{FF2B5EF4-FFF2-40B4-BE49-F238E27FC236}">
                <a16:creationId xmlns:a16="http://schemas.microsoft.com/office/drawing/2014/main" id="{1927CA7E-FE5A-95B7-5377-853B00339F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7237179" y="2389528"/>
            <a:ext cx="919002" cy="931188"/>
          </a:xfrm>
          <a:prstGeom prst="rect">
            <a:avLst/>
          </a:prstGeom>
        </p:spPr>
      </p:pic>
      <p:pic>
        <p:nvPicPr>
          <p:cNvPr id="31" name="Picture 30" descr="A group of orange slices&#10;&#10;Description automatically generated">
            <a:extLst>
              <a:ext uri="{FF2B5EF4-FFF2-40B4-BE49-F238E27FC236}">
                <a16:creationId xmlns:a16="http://schemas.microsoft.com/office/drawing/2014/main" id="{DA40957E-0C21-43C9-2C80-7D89D74E4E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7244494" y="1455327"/>
            <a:ext cx="919002" cy="931188"/>
          </a:xfrm>
          <a:prstGeom prst="rect">
            <a:avLst/>
          </a:prstGeom>
        </p:spPr>
      </p:pic>
      <p:pic>
        <p:nvPicPr>
          <p:cNvPr id="96" name="Picture 95" descr="A group of orange slices&#10;&#10;Description automatically generated">
            <a:extLst>
              <a:ext uri="{FF2B5EF4-FFF2-40B4-BE49-F238E27FC236}">
                <a16:creationId xmlns:a16="http://schemas.microsoft.com/office/drawing/2014/main" id="{8A6696CD-EDAB-2239-40BF-C093A6E407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6323930" y="2404060"/>
            <a:ext cx="919002" cy="931188"/>
          </a:xfrm>
          <a:prstGeom prst="rect">
            <a:avLst/>
          </a:prstGeom>
        </p:spPr>
      </p:pic>
      <p:pic>
        <p:nvPicPr>
          <p:cNvPr id="97" name="Picture 96" descr="A group of orange slices&#10;&#10;Description automatically generated">
            <a:extLst>
              <a:ext uri="{FF2B5EF4-FFF2-40B4-BE49-F238E27FC236}">
                <a16:creationId xmlns:a16="http://schemas.microsoft.com/office/drawing/2014/main" id="{F2304893-4F37-15D3-1741-9A1ADBBB59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5402259" y="2407499"/>
            <a:ext cx="919002" cy="931188"/>
          </a:xfrm>
          <a:prstGeom prst="rect">
            <a:avLst/>
          </a:prstGeom>
        </p:spPr>
      </p:pic>
      <p:pic>
        <p:nvPicPr>
          <p:cNvPr id="98" name="Picture 97" descr="A group of orange slices&#10;&#10;Description automatically generated">
            <a:extLst>
              <a:ext uri="{FF2B5EF4-FFF2-40B4-BE49-F238E27FC236}">
                <a16:creationId xmlns:a16="http://schemas.microsoft.com/office/drawing/2014/main" id="{7F12CF54-6E7C-1D80-0E4F-241904E46E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8153144" y="2375778"/>
            <a:ext cx="919002" cy="931188"/>
          </a:xfrm>
          <a:prstGeom prst="rect">
            <a:avLst/>
          </a:prstGeom>
        </p:spPr>
      </p:pic>
      <p:pic>
        <p:nvPicPr>
          <p:cNvPr id="99" name="Picture 98" descr="A group of orange slices&#10;&#10;Description automatically generated">
            <a:extLst>
              <a:ext uri="{FF2B5EF4-FFF2-40B4-BE49-F238E27FC236}">
                <a16:creationId xmlns:a16="http://schemas.microsoft.com/office/drawing/2014/main" id="{640CBCA0-80CB-DC12-02AD-2AD31612DC6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8160459" y="1441577"/>
            <a:ext cx="919002" cy="931188"/>
          </a:xfrm>
          <a:prstGeom prst="rect">
            <a:avLst/>
          </a:prstGeom>
        </p:spPr>
      </p:pic>
      <p:pic>
        <p:nvPicPr>
          <p:cNvPr id="100" name="Picture 99" descr="A group of orange slices&#10;&#10;Description automatically generated">
            <a:extLst>
              <a:ext uri="{FF2B5EF4-FFF2-40B4-BE49-F238E27FC236}">
                <a16:creationId xmlns:a16="http://schemas.microsoft.com/office/drawing/2014/main" id="{74965BED-A76B-C57C-EFE2-9A4BE85DB0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4513161" y="1912769"/>
            <a:ext cx="497480" cy="467303"/>
          </a:xfrm>
          <a:prstGeom prst="rect">
            <a:avLst/>
          </a:prstGeom>
        </p:spPr>
      </p:pic>
      <p:pic>
        <p:nvPicPr>
          <p:cNvPr id="101" name="Picture 100" descr="A group of orange slices&#10;&#10;Description automatically generated">
            <a:extLst>
              <a:ext uri="{FF2B5EF4-FFF2-40B4-BE49-F238E27FC236}">
                <a16:creationId xmlns:a16="http://schemas.microsoft.com/office/drawing/2014/main" id="{8119E0A6-4016-1B2D-7992-D455F97007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5408098" y="1487411"/>
            <a:ext cx="520307" cy="931188"/>
          </a:xfrm>
          <a:prstGeom prst="rect">
            <a:avLst/>
          </a:prstGeom>
        </p:spPr>
      </p:pic>
      <p:pic>
        <p:nvPicPr>
          <p:cNvPr id="103" name="Picture 102" descr="A group of orange slices&#10;&#10;Description automatically generated">
            <a:extLst>
              <a:ext uri="{FF2B5EF4-FFF2-40B4-BE49-F238E27FC236}">
                <a16:creationId xmlns:a16="http://schemas.microsoft.com/office/drawing/2014/main" id="{47BB0FED-310E-07B0-2F1F-07398D0D80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6255325" y="1528994"/>
            <a:ext cx="928095" cy="874047"/>
          </a:xfrm>
          <a:prstGeom prst="rect">
            <a:avLst/>
          </a:prstGeom>
        </p:spPr>
      </p:pic>
      <p:pic>
        <p:nvPicPr>
          <p:cNvPr id="104" name="Picture 103" descr="A group of orange slices&#10;&#10;Description automatically generated">
            <a:extLst>
              <a:ext uri="{FF2B5EF4-FFF2-40B4-BE49-F238E27FC236}">
                <a16:creationId xmlns:a16="http://schemas.microsoft.com/office/drawing/2014/main" id="{2926921D-E0BB-BA41-1626-61334DF788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8178431" y="978579"/>
            <a:ext cx="497480" cy="467303"/>
          </a:xfrm>
          <a:prstGeom prst="rect">
            <a:avLst/>
          </a:prstGeom>
        </p:spPr>
      </p:pic>
      <p:pic>
        <p:nvPicPr>
          <p:cNvPr id="2" name="Picture 1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49EADCD4-CF5C-5C12-82DD-1A8CD6427E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004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10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225EFA-6A85-CA90-5764-4ECA0F0A9CED}"/>
              </a:ext>
            </a:extLst>
          </p:cNvPr>
          <p:cNvSpPr/>
          <p:nvPr/>
        </p:nvSpPr>
        <p:spPr>
          <a:xfrm>
            <a:off x="1008004" y="4164921"/>
            <a:ext cx="7867864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7BDBD12-F064-28BC-E625-4B56366D318E}"/>
              </a:ext>
            </a:extLst>
          </p:cNvPr>
          <p:cNvSpPr/>
          <p:nvPr/>
        </p:nvSpPr>
        <p:spPr>
          <a:xfrm>
            <a:off x="1049209" y="4119442"/>
            <a:ext cx="26840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D9FEB3D-2AFD-C4EC-B4EF-382B067A2F39}"/>
              </a:ext>
            </a:extLst>
          </p:cNvPr>
          <p:cNvSpPr/>
          <p:nvPr/>
        </p:nvSpPr>
        <p:spPr>
          <a:xfrm>
            <a:off x="4558896" y="4126317"/>
            <a:ext cx="26840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00FF51B-3ACC-2024-2BFE-64437FB29683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DC3E4339-385D-8278-58AB-4D82B1FC8D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1D1D783-D9DB-F1E5-3F60-C23CB88D2B36}"/>
              </a:ext>
            </a:extLst>
          </p:cNvPr>
          <p:cNvSpPr/>
          <p:nvPr/>
        </p:nvSpPr>
        <p:spPr>
          <a:xfrm>
            <a:off x="1684420" y="4164921"/>
            <a:ext cx="7191447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F1B31A-68CC-3889-B2FF-18B2EFC5BF26}"/>
              </a:ext>
            </a:extLst>
          </p:cNvPr>
          <p:cNvSpPr/>
          <p:nvPr/>
        </p:nvSpPr>
        <p:spPr>
          <a:xfrm>
            <a:off x="1739423" y="4119442"/>
            <a:ext cx="1993804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3069BD-70FC-D54F-C081-B58A14672FC8}"/>
              </a:ext>
            </a:extLst>
          </p:cNvPr>
          <p:cNvSpPr/>
          <p:nvPr/>
        </p:nvSpPr>
        <p:spPr>
          <a:xfrm>
            <a:off x="4558896" y="4126317"/>
            <a:ext cx="26840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F0891-1F49-A1C1-4AC9-A64A8F8ACFE4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0CB0D7A9-B5CB-FE39-E72C-E5745A9608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2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1BC878-8E2E-EB84-23C7-44794B3822CE}"/>
              </a:ext>
            </a:extLst>
          </p:cNvPr>
          <p:cNvSpPr/>
          <p:nvPr/>
        </p:nvSpPr>
        <p:spPr>
          <a:xfrm>
            <a:off x="2440692" y="4164921"/>
            <a:ext cx="6435176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C42D62B-B29E-51E5-1C8D-DE0FAC6C9C13}"/>
              </a:ext>
            </a:extLst>
          </p:cNvPr>
          <p:cNvSpPr/>
          <p:nvPr/>
        </p:nvSpPr>
        <p:spPr>
          <a:xfrm>
            <a:off x="2549661" y="4119442"/>
            <a:ext cx="118356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6D1928-A490-DF51-5136-FC8A22C99815}"/>
              </a:ext>
            </a:extLst>
          </p:cNvPr>
          <p:cNvSpPr/>
          <p:nvPr/>
        </p:nvSpPr>
        <p:spPr>
          <a:xfrm>
            <a:off x="4558896" y="4126317"/>
            <a:ext cx="26840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5E0CCF-CB9A-01F9-50F5-B85991FCF9D7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288E0D6E-3EEC-C453-BDA5-8B434F7795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0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86E3E1B-69AF-527A-CFDB-87B8439B495A}"/>
              </a:ext>
            </a:extLst>
          </p:cNvPr>
          <p:cNvSpPr/>
          <p:nvPr/>
        </p:nvSpPr>
        <p:spPr>
          <a:xfrm>
            <a:off x="3575098" y="4164921"/>
            <a:ext cx="5300770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596489-9A42-7D31-D2DA-0C4E45344BBC}"/>
              </a:ext>
            </a:extLst>
          </p:cNvPr>
          <p:cNvSpPr/>
          <p:nvPr/>
        </p:nvSpPr>
        <p:spPr>
          <a:xfrm>
            <a:off x="3396343" y="4119442"/>
            <a:ext cx="336884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4F25F8-B7D3-A1DF-C998-3E86193D2E7E}"/>
              </a:ext>
            </a:extLst>
          </p:cNvPr>
          <p:cNvSpPr/>
          <p:nvPr/>
        </p:nvSpPr>
        <p:spPr>
          <a:xfrm>
            <a:off x="4558896" y="4126317"/>
            <a:ext cx="26840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A04B86-A9F9-9EF6-AEDB-8C0C70718BA6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C79B582B-5F4F-DDE9-39BE-7169781E8A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3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pic>
        <p:nvPicPr>
          <p:cNvPr id="26" name="Picture 25" descr="A group of orange slices&#10;&#10;Description automatically generated">
            <a:extLst>
              <a:ext uri="{FF2B5EF4-FFF2-40B4-BE49-F238E27FC236}">
                <a16:creationId xmlns:a16="http://schemas.microsoft.com/office/drawing/2014/main" id="{04C3A382-F159-8C7A-1048-0A8A893B2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3492705" y="2386875"/>
            <a:ext cx="919002" cy="93118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4726339-409B-C4BD-CC73-B87CCDB5D986}"/>
              </a:ext>
            </a:extLst>
          </p:cNvPr>
          <p:cNvSpPr/>
          <p:nvPr/>
        </p:nvSpPr>
        <p:spPr>
          <a:xfrm>
            <a:off x="4310742" y="4164921"/>
            <a:ext cx="45651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FBDAF7-A31B-9486-48D2-54842EB953E6}"/>
              </a:ext>
            </a:extLst>
          </p:cNvPr>
          <p:cNvSpPr/>
          <p:nvPr/>
        </p:nvSpPr>
        <p:spPr>
          <a:xfrm>
            <a:off x="4558896" y="4126317"/>
            <a:ext cx="26840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EF5D99-23C4-A6A6-864F-8030D5341F4A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689F841B-D16F-F337-FEAA-5E4168D41B6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8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pic>
        <p:nvPicPr>
          <p:cNvPr id="26" name="Picture 25" descr="A group of orange slices&#10;&#10;Description automatically generated">
            <a:extLst>
              <a:ext uri="{FF2B5EF4-FFF2-40B4-BE49-F238E27FC236}">
                <a16:creationId xmlns:a16="http://schemas.microsoft.com/office/drawing/2014/main" id="{04C3A382-F159-8C7A-1048-0A8A893B2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3492705" y="2386875"/>
            <a:ext cx="919002" cy="93118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8343B19-0F77-3A3D-4A9B-6F26A5C16960}"/>
              </a:ext>
            </a:extLst>
          </p:cNvPr>
          <p:cNvSpPr/>
          <p:nvPr/>
        </p:nvSpPr>
        <p:spPr>
          <a:xfrm>
            <a:off x="5472650" y="4164921"/>
            <a:ext cx="3403218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97C35A-4155-6ACF-388C-BE3040E657CC}"/>
              </a:ext>
            </a:extLst>
          </p:cNvPr>
          <p:cNvSpPr/>
          <p:nvPr/>
        </p:nvSpPr>
        <p:spPr>
          <a:xfrm>
            <a:off x="5472650" y="4126317"/>
            <a:ext cx="1770264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25827-CB14-9B3C-3776-327BB38F8EB1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712C8B37-E81D-1BDB-EC98-7218B585BD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  <p:pic>
        <p:nvPicPr>
          <p:cNvPr id="6" name="Picture 5" descr="A group of orange slices&#10;&#10;Description automatically generated">
            <a:extLst>
              <a:ext uri="{FF2B5EF4-FFF2-40B4-BE49-F238E27FC236}">
                <a16:creationId xmlns:a16="http://schemas.microsoft.com/office/drawing/2014/main" id="{2EE04DAB-3F5C-6CDC-1870-3DF589A5EC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4470545" y="2397187"/>
            <a:ext cx="919002" cy="931188"/>
          </a:xfrm>
          <a:prstGeom prst="rect">
            <a:avLst/>
          </a:prstGeom>
        </p:spPr>
      </p:pic>
      <p:pic>
        <p:nvPicPr>
          <p:cNvPr id="9" name="Picture 8" descr="A group of orange slices&#10;&#10;Description automatically generated">
            <a:extLst>
              <a:ext uri="{FF2B5EF4-FFF2-40B4-BE49-F238E27FC236}">
                <a16:creationId xmlns:a16="http://schemas.microsoft.com/office/drawing/2014/main" id="{89E243E8-CC71-2318-7D54-E412264E2A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4513161" y="1912769"/>
            <a:ext cx="497480" cy="46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41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pic>
        <p:nvPicPr>
          <p:cNvPr id="26" name="Picture 25" descr="A group of orange slices&#10;&#10;Description automatically generated">
            <a:extLst>
              <a:ext uri="{FF2B5EF4-FFF2-40B4-BE49-F238E27FC236}">
                <a16:creationId xmlns:a16="http://schemas.microsoft.com/office/drawing/2014/main" id="{04C3A382-F159-8C7A-1048-0A8A893B2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3492705" y="2386875"/>
            <a:ext cx="919002" cy="93118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F91099E-048A-92A1-A0A0-F5A61D185773}"/>
              </a:ext>
            </a:extLst>
          </p:cNvPr>
          <p:cNvSpPr/>
          <p:nvPr/>
        </p:nvSpPr>
        <p:spPr>
          <a:xfrm>
            <a:off x="6352674" y="4164921"/>
            <a:ext cx="2523194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7F80CE-B905-149B-4858-D5195699DBA6}"/>
              </a:ext>
            </a:extLst>
          </p:cNvPr>
          <p:cNvSpPr/>
          <p:nvPr/>
        </p:nvSpPr>
        <p:spPr>
          <a:xfrm>
            <a:off x="6293760" y="4126317"/>
            <a:ext cx="949153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F6669E-F952-4D8C-6CFB-359AFB1EFC83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93AB5CDC-F770-5233-A5B6-F8C24C1125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  <p:pic>
        <p:nvPicPr>
          <p:cNvPr id="6" name="Picture 5" descr="A group of orange slices&#10;&#10;Description automatically generated">
            <a:extLst>
              <a:ext uri="{FF2B5EF4-FFF2-40B4-BE49-F238E27FC236}">
                <a16:creationId xmlns:a16="http://schemas.microsoft.com/office/drawing/2014/main" id="{FDC47A73-3164-C395-E121-FAEBC95A77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4470545" y="2397187"/>
            <a:ext cx="919002" cy="931188"/>
          </a:xfrm>
          <a:prstGeom prst="rect">
            <a:avLst/>
          </a:prstGeom>
        </p:spPr>
      </p:pic>
      <p:pic>
        <p:nvPicPr>
          <p:cNvPr id="8" name="Picture 7" descr="A group of orange slices&#10;&#10;Description automatically generated">
            <a:extLst>
              <a:ext uri="{FF2B5EF4-FFF2-40B4-BE49-F238E27FC236}">
                <a16:creationId xmlns:a16="http://schemas.microsoft.com/office/drawing/2014/main" id="{0C03C7BC-22F1-D8D9-6C71-C207881F91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5402259" y="2407499"/>
            <a:ext cx="919002" cy="931188"/>
          </a:xfrm>
          <a:prstGeom prst="rect">
            <a:avLst/>
          </a:prstGeom>
        </p:spPr>
      </p:pic>
      <p:pic>
        <p:nvPicPr>
          <p:cNvPr id="9" name="Picture 8" descr="A group of orange slices&#10;&#10;Description automatically generated">
            <a:extLst>
              <a:ext uri="{FF2B5EF4-FFF2-40B4-BE49-F238E27FC236}">
                <a16:creationId xmlns:a16="http://schemas.microsoft.com/office/drawing/2014/main" id="{7047EBD8-AF3D-21D6-F8CF-28B6DE32E8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4513161" y="1912769"/>
            <a:ext cx="497480" cy="467303"/>
          </a:xfrm>
          <a:prstGeom prst="rect">
            <a:avLst/>
          </a:prstGeom>
        </p:spPr>
      </p:pic>
      <p:pic>
        <p:nvPicPr>
          <p:cNvPr id="10" name="Picture 9" descr="A group of orange slices&#10;&#10;Description automatically generated">
            <a:extLst>
              <a:ext uri="{FF2B5EF4-FFF2-40B4-BE49-F238E27FC236}">
                <a16:creationId xmlns:a16="http://schemas.microsoft.com/office/drawing/2014/main" id="{1AB9C507-7AE9-B2DE-C33D-07EECFDD8A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5408098" y="1487411"/>
            <a:ext cx="520307" cy="93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3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idx="1"/>
          </p:nvPr>
        </p:nvSpPr>
        <p:spPr>
          <a:xfrm>
            <a:off x="1485900" y="709785"/>
            <a:ext cx="6172200" cy="4023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 algn="ctr">
              <a:spcBef>
                <a:spcPts val="990"/>
              </a:spcBef>
              <a:buNone/>
            </a:pPr>
            <a:r>
              <a:rPr lang="en-GB" sz="5400" dirty="0"/>
              <a:t>Count Along</a:t>
            </a:r>
            <a:endParaRPr sz="5400" dirty="0"/>
          </a:p>
        </p:txBody>
      </p:sp>
      <p:pic>
        <p:nvPicPr>
          <p:cNvPr id="23" name="Picture 22" descr="A group of orange slices&#10;&#10;Description automatically generated">
            <a:extLst>
              <a:ext uri="{FF2B5EF4-FFF2-40B4-BE49-F238E27FC236}">
                <a16:creationId xmlns:a16="http://schemas.microsoft.com/office/drawing/2014/main" id="{4BEB0363-B58D-EE7D-F412-608374AE22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953916" y="2857282"/>
            <a:ext cx="497480" cy="467303"/>
          </a:xfrm>
          <a:prstGeom prst="rect">
            <a:avLst/>
          </a:prstGeom>
        </p:spPr>
      </p:pic>
      <p:pic>
        <p:nvPicPr>
          <p:cNvPr id="24" name="Picture 23" descr="A group of orange slices&#10;&#10;Description automatically generated">
            <a:extLst>
              <a:ext uri="{FF2B5EF4-FFF2-40B4-BE49-F238E27FC236}">
                <a16:creationId xmlns:a16="http://schemas.microsoft.com/office/drawing/2014/main" id="{5172D11F-0EA4-55BC-6F52-3BA7B2BB06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1843703" y="2397185"/>
            <a:ext cx="520307" cy="931188"/>
          </a:xfrm>
          <a:prstGeom prst="rect">
            <a:avLst/>
          </a:prstGeom>
        </p:spPr>
      </p:pic>
      <p:pic>
        <p:nvPicPr>
          <p:cNvPr id="25" name="Picture 24" descr="A group of orange slices&#10;&#10;Description automatically generated">
            <a:extLst>
              <a:ext uri="{FF2B5EF4-FFF2-40B4-BE49-F238E27FC236}">
                <a16:creationId xmlns:a16="http://schemas.microsoft.com/office/drawing/2014/main" id="{FE904A1D-4F6D-190E-7A15-C97C27A0D4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2549662" y="2438372"/>
            <a:ext cx="928095" cy="874047"/>
          </a:xfrm>
          <a:prstGeom prst="rect">
            <a:avLst/>
          </a:prstGeom>
        </p:spPr>
      </p:pic>
      <p:pic>
        <p:nvPicPr>
          <p:cNvPr id="26" name="Picture 25" descr="A group of orange slices&#10;&#10;Description automatically generated">
            <a:extLst>
              <a:ext uri="{FF2B5EF4-FFF2-40B4-BE49-F238E27FC236}">
                <a16:creationId xmlns:a16="http://schemas.microsoft.com/office/drawing/2014/main" id="{04C3A382-F159-8C7A-1048-0A8A893B23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3492705" y="2386875"/>
            <a:ext cx="919002" cy="93118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F18A0DF-F724-EA99-637D-B0754DB775E0}"/>
              </a:ext>
            </a:extLst>
          </p:cNvPr>
          <p:cNvSpPr/>
          <p:nvPr/>
        </p:nvSpPr>
        <p:spPr>
          <a:xfrm>
            <a:off x="7335826" y="4164921"/>
            <a:ext cx="1540042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728305-0412-273F-00C2-F2E7DECCBC6A}"/>
              </a:ext>
            </a:extLst>
          </p:cNvPr>
          <p:cNvSpPr/>
          <p:nvPr/>
        </p:nvSpPr>
        <p:spPr>
          <a:xfrm>
            <a:off x="8483768" y="4078528"/>
            <a:ext cx="312325" cy="567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black background with numbers and lines&#10;&#10;Description automatically generated">
            <a:extLst>
              <a:ext uri="{FF2B5EF4-FFF2-40B4-BE49-F238E27FC236}">
                <a16:creationId xmlns:a16="http://schemas.microsoft.com/office/drawing/2014/main" id="{85DCDD80-8768-E13F-0157-7588E198C52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9917" b="54714"/>
          <a:stretch/>
        </p:blipFill>
        <p:spPr>
          <a:xfrm>
            <a:off x="-74979" y="3382592"/>
            <a:ext cx="9144000" cy="1304836"/>
          </a:xfrm>
          <a:prstGeom prst="rect">
            <a:avLst/>
          </a:prstGeom>
        </p:spPr>
      </p:pic>
      <p:pic>
        <p:nvPicPr>
          <p:cNvPr id="4" name="Picture 3" descr="A group of orange slices&#10;&#10;Description automatically generated">
            <a:extLst>
              <a:ext uri="{FF2B5EF4-FFF2-40B4-BE49-F238E27FC236}">
                <a16:creationId xmlns:a16="http://schemas.microsoft.com/office/drawing/2014/main" id="{2AE75E64-B8ED-73C6-3E6F-06680DB8BBE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4470545" y="2397187"/>
            <a:ext cx="919002" cy="931188"/>
          </a:xfrm>
          <a:prstGeom prst="rect">
            <a:avLst/>
          </a:prstGeom>
        </p:spPr>
      </p:pic>
      <p:pic>
        <p:nvPicPr>
          <p:cNvPr id="8" name="Picture 7" descr="A group of orange slices&#10;&#10;Description automatically generated">
            <a:extLst>
              <a:ext uri="{FF2B5EF4-FFF2-40B4-BE49-F238E27FC236}">
                <a16:creationId xmlns:a16="http://schemas.microsoft.com/office/drawing/2014/main" id="{A8D2ED00-DED4-B2C3-26E4-1DEA0FC7D6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6323930" y="2404060"/>
            <a:ext cx="919002" cy="931188"/>
          </a:xfrm>
          <a:prstGeom prst="rect">
            <a:avLst/>
          </a:prstGeom>
        </p:spPr>
      </p:pic>
      <p:pic>
        <p:nvPicPr>
          <p:cNvPr id="9" name="Picture 8" descr="A group of orange slices&#10;&#10;Description automatically generated">
            <a:extLst>
              <a:ext uri="{FF2B5EF4-FFF2-40B4-BE49-F238E27FC236}">
                <a16:creationId xmlns:a16="http://schemas.microsoft.com/office/drawing/2014/main" id="{24F15954-4457-A672-FCF7-DE6D811D47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053" t="30884" r="583" b="-1258"/>
          <a:stretch/>
        </p:blipFill>
        <p:spPr>
          <a:xfrm>
            <a:off x="5402259" y="2407499"/>
            <a:ext cx="919002" cy="931188"/>
          </a:xfrm>
          <a:prstGeom prst="rect">
            <a:avLst/>
          </a:prstGeom>
        </p:spPr>
      </p:pic>
      <p:pic>
        <p:nvPicPr>
          <p:cNvPr id="13" name="Picture 12" descr="A group of orange slices&#10;&#10;Description automatically generated">
            <a:extLst>
              <a:ext uri="{FF2B5EF4-FFF2-40B4-BE49-F238E27FC236}">
                <a16:creationId xmlns:a16="http://schemas.microsoft.com/office/drawing/2014/main" id="{3D5A8F27-CF46-BB0E-D8BF-8FABAAF601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774" b="64684"/>
          <a:stretch/>
        </p:blipFill>
        <p:spPr>
          <a:xfrm rot="10800000">
            <a:off x="4513161" y="1912769"/>
            <a:ext cx="497480" cy="467303"/>
          </a:xfrm>
          <a:prstGeom prst="rect">
            <a:avLst/>
          </a:prstGeom>
        </p:spPr>
      </p:pic>
      <p:pic>
        <p:nvPicPr>
          <p:cNvPr id="14" name="Picture 13" descr="A group of orange slices&#10;&#10;Description automatically generated">
            <a:extLst>
              <a:ext uri="{FF2B5EF4-FFF2-40B4-BE49-F238E27FC236}">
                <a16:creationId xmlns:a16="http://schemas.microsoft.com/office/drawing/2014/main" id="{C5A82C8D-24B0-C27C-AC6A-660E4A9ADC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438" t="32786" r="37408" b="-3159"/>
          <a:stretch/>
        </p:blipFill>
        <p:spPr>
          <a:xfrm>
            <a:off x="5408098" y="1487411"/>
            <a:ext cx="520307" cy="931188"/>
          </a:xfrm>
          <a:prstGeom prst="rect">
            <a:avLst/>
          </a:prstGeom>
        </p:spPr>
      </p:pic>
      <p:pic>
        <p:nvPicPr>
          <p:cNvPr id="15" name="Picture 14" descr="A group of orange slices&#10;&#10;Description automatically generated">
            <a:extLst>
              <a:ext uri="{FF2B5EF4-FFF2-40B4-BE49-F238E27FC236}">
                <a16:creationId xmlns:a16="http://schemas.microsoft.com/office/drawing/2014/main" id="{AD474C01-E7B8-46F3-8E04-A7C4E098CB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41" t="35440" r="57926" b="-1496"/>
          <a:stretch/>
        </p:blipFill>
        <p:spPr>
          <a:xfrm>
            <a:off x="6255325" y="1528994"/>
            <a:ext cx="928095" cy="87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88952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Template_v2</Template>
  <TotalTime>67</TotalTime>
  <Words>23</Words>
  <Application>Microsoft Office PowerPoint</Application>
  <PresentationFormat>On-screen Show (16:9)</PresentationFormat>
  <Paragraphs>11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Sassoon Sans US Rg</vt:lpstr>
      <vt:lpstr>Courier New</vt:lpstr>
      <vt:lpstr>MM_PPT Template_v3</vt:lpstr>
      <vt:lpstr>Fractions – Quarters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Alycia Kearney</cp:lastModifiedBy>
  <cp:revision>9</cp:revision>
  <dcterms:modified xsi:type="dcterms:W3CDTF">2024-08-21T15:40:52Z</dcterms:modified>
</cp:coreProperties>
</file>