
<file path=[Content_Types].xml><?xml version="1.0" encoding="utf-8"?>
<Types xmlns="http://schemas.openxmlformats.org/package/2006/content-types">
  <Default Extension="fntdata" ContentType="application/x-fontdata"/>
  <Default Extension="jpg" ContentType="image/jpeg"/>
  <Default Extension="m4v" ContentType="vide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51"/>
  </p:notesMasterIdLst>
  <p:sldIdLst>
    <p:sldId id="256" r:id="rId2"/>
    <p:sldId id="257" r:id="rId3"/>
    <p:sldId id="258" r:id="rId4"/>
    <p:sldId id="362" r:id="rId5"/>
    <p:sldId id="363" r:id="rId6"/>
    <p:sldId id="260" r:id="rId7"/>
    <p:sldId id="261" r:id="rId8"/>
    <p:sldId id="262" r:id="rId9"/>
    <p:sldId id="264" r:id="rId10"/>
    <p:sldId id="265" r:id="rId11"/>
    <p:sldId id="266" r:id="rId12"/>
    <p:sldId id="267" r:id="rId13"/>
    <p:sldId id="268" r:id="rId14"/>
    <p:sldId id="269" r:id="rId15"/>
    <p:sldId id="274" r:id="rId16"/>
    <p:sldId id="351" r:id="rId17"/>
    <p:sldId id="364" r:id="rId18"/>
    <p:sldId id="275" r:id="rId19"/>
    <p:sldId id="352" r:id="rId20"/>
    <p:sldId id="280" r:id="rId21"/>
    <p:sldId id="281" r:id="rId22"/>
    <p:sldId id="317" r:id="rId23"/>
    <p:sldId id="284" r:id="rId24"/>
    <p:sldId id="319" r:id="rId25"/>
    <p:sldId id="321" r:id="rId26"/>
    <p:sldId id="322" r:id="rId27"/>
    <p:sldId id="323" r:id="rId28"/>
    <p:sldId id="344" r:id="rId29"/>
    <p:sldId id="345" r:id="rId30"/>
    <p:sldId id="346" r:id="rId31"/>
    <p:sldId id="347" r:id="rId32"/>
    <p:sldId id="348" r:id="rId33"/>
    <p:sldId id="326" r:id="rId34"/>
    <p:sldId id="329" r:id="rId35"/>
    <p:sldId id="297" r:id="rId36"/>
    <p:sldId id="353" r:id="rId37"/>
    <p:sldId id="354" r:id="rId38"/>
    <p:sldId id="355" r:id="rId39"/>
    <p:sldId id="356" r:id="rId40"/>
    <p:sldId id="357" r:id="rId41"/>
    <p:sldId id="358" r:id="rId42"/>
    <p:sldId id="359" r:id="rId43"/>
    <p:sldId id="360" r:id="rId44"/>
    <p:sldId id="361" r:id="rId45"/>
    <p:sldId id="338" r:id="rId46"/>
    <p:sldId id="307" r:id="rId47"/>
    <p:sldId id="340" r:id="rId48"/>
    <p:sldId id="343" r:id="rId49"/>
    <p:sldId id="365" r:id="rId50"/>
  </p:sldIdLst>
  <p:sldSz cx="6858000" cy="5143500"/>
  <p:notesSz cx="6858000" cy="9144000"/>
  <p:embeddedFontLst>
    <p:embeddedFont>
      <p:font typeface="Comfortaa" panose="020B0604020202020204" charset="0"/>
      <p:regular r:id="rId52"/>
      <p:bold r:id="rId53"/>
    </p:embeddedFont>
    <p:embeddedFont>
      <p:font typeface="Comic Sans MS" panose="030F0702030302020204" pitchFamily="66" charset="0"/>
      <p:regular r:id="rId54"/>
      <p:bold r:id="rId55"/>
      <p:italic r:id="rId56"/>
      <p:boldItalic r:id="rId57"/>
    </p:embeddedFont>
    <p:embeddedFont>
      <p:font typeface="Mulish" panose="020B0604020202020204" charset="0"/>
      <p:regular r:id="rId58"/>
      <p:bold r:id="rId59"/>
      <p:italic r:id="rId60"/>
      <p:boldItalic r:id="rId61"/>
    </p:embeddedFont>
    <p:embeddedFont>
      <p:font typeface="Proxima Nova" panose="020B0604020202020204" charset="0"/>
      <p:regular r:id="rId62"/>
      <p:bold r:id="rId63"/>
      <p:italic r:id="rId64"/>
      <p:boldItalic r:id="rId65"/>
    </p:embeddedFont>
    <p:embeddedFont>
      <p:font typeface="Tahoma" panose="020B0604030504040204" pitchFamily="34" charset="0"/>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58" userDrawn="1">
          <p15:clr>
            <a:srgbClr val="A4A3A4"/>
          </p15:clr>
        </p15:guide>
        <p15:guide id="2" pos="2160" userDrawn="1">
          <p15:clr>
            <a:srgbClr val="A4A3A4"/>
          </p15:clr>
        </p15:guide>
        <p15:guide id="3" orient="horz" pos="327" userDrawn="1">
          <p15:clr>
            <a:srgbClr val="A4A3A4"/>
          </p15:clr>
        </p15:guide>
        <p15:guide id="4" orient="horz" pos="441" userDrawn="1">
          <p15:clr>
            <a:srgbClr val="A4A3A4"/>
          </p15:clr>
        </p15:guide>
        <p15:guide id="5" orient="horz" pos="1053" userDrawn="1">
          <p15:clr>
            <a:srgbClr val="A4A3A4"/>
          </p15:clr>
        </p15:guide>
        <p15:guide id="6" orient="horz" pos="622" userDrawn="1">
          <p15:clr>
            <a:srgbClr val="A4A3A4"/>
          </p15:clr>
        </p15:guide>
        <p15:guide id="7" orient="horz" pos="2845" userDrawn="1">
          <p15:clr>
            <a:srgbClr val="A4A3A4"/>
          </p15:clr>
        </p15:guide>
        <p15:guide id="8" pos="1389" userDrawn="1">
          <p15:clr>
            <a:srgbClr val="A4A3A4"/>
          </p15:clr>
        </p15:guide>
        <p15:guide id="9" orient="horz" pos="2618" userDrawn="1">
          <p15:clr>
            <a:srgbClr val="A4A3A4"/>
          </p15:clr>
        </p15:guide>
        <p15:guide id="10" pos="29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5A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368B4A-FE8E-463A-B75E-6C03DEDE9107}">
  <a:tblStyle styleId="{98368B4A-FE8E-463A-B75E-6C03DEDE910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86016" autoAdjust="0"/>
  </p:normalViewPr>
  <p:slideViewPr>
    <p:cSldViewPr snapToGrid="0">
      <p:cViewPr varScale="1">
        <p:scale>
          <a:sx n="125" d="100"/>
          <a:sy n="125" d="100"/>
        </p:scale>
        <p:origin x="2286" y="90"/>
      </p:cViewPr>
      <p:guideLst>
        <p:guide orient="horz" pos="758"/>
        <p:guide pos="2160"/>
        <p:guide orient="horz" pos="327"/>
        <p:guide orient="horz" pos="441"/>
        <p:guide orient="horz" pos="1053"/>
        <p:guide orient="horz" pos="622"/>
        <p:guide orient="horz" pos="2845"/>
        <p:guide pos="1389"/>
        <p:guide orient="horz" pos="2618"/>
        <p:guide pos="2926"/>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cetm.org.uk/classroom-resources/ey-numberblocks-series-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cetm.org.uk/classroom-resources/ey-numberblocks-series-2/"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cetm.org.uk/classroom-resources/ey-numberblocks-series-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cetm.org.uk/classroom-resources/ey-numberblocks-series-2/"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ncetm.org.uk/classroom-resources/ey-numberblocks-series-3/"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cetm.org.uk/classroom-resources/ey-numberblocks-series-3/"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arlymath.erikson.edu/mouse-collections-preschool-storytime-gam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heteacherbag.com/ten-black-dot-activities-for-the-classroom/"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teacherspayteachers.com/Browse/Search:10%20black%20dots%20activities/Order:Price-Asc" TargetMode="External"/><Relationship Id="rId4" Type="http://schemas.openxmlformats.org/officeDocument/2006/relationships/hyperlink" Target="https://www.pinterest.ie/pin/3448137184635501/"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f82653466c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f82653466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fcddb2dd6f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fcddb2dd6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dd96f3b223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dd96f3b22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dd96f3b223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dd96f3b22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fcddb2dd6f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fcddb2dd6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fcddb2dd6f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fcddb2dd6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9fa0419e8_0_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f9fa0419e8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02729"/>
                </a:solidFill>
              </a:rPr>
              <a:t>Needed: number path per child (0-10 or 0-20 number path)</a:t>
            </a:r>
            <a:endParaRPr dirty="0">
              <a:solidFill>
                <a:srgbClr val="202729"/>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6217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6217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0d48f98422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0d48f9842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Can be repeated with other numbers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180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f82653466c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f82653466c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f9fa0419e8_0_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f9fa0419e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fcddb2dd6f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fcddb2dd6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For right-handed writers only</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dd96f3b223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dd96f3b223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4479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9fa0419e8_0_6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9fa0419e8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9fa0419e8_0_6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9fa0419e8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321475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9fa0419e8_0_6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9fa0419e8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4168048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9fa0419e8_0_6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9fa0419e8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794519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08358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Numberblocks Series 2:</a:t>
            </a:r>
          </a:p>
          <a:p>
            <a:pPr marL="0" lvl="0" indent="0" algn="l" rtl="0">
              <a:spcBef>
                <a:spcPts val="0"/>
              </a:spcBef>
              <a:spcAft>
                <a:spcPts val="0"/>
              </a:spcAft>
              <a:buNone/>
            </a:pPr>
            <a:r>
              <a:rPr lang="en-US" dirty="0"/>
              <a:t>Episode 4: Nine</a:t>
            </a:r>
          </a:p>
          <a:p>
            <a:pPr marL="0" lvl="0" indent="0" algn="l" rtl="0">
              <a:spcBef>
                <a:spcPts val="0"/>
              </a:spcBef>
              <a:spcAft>
                <a:spcPts val="0"/>
              </a:spcAft>
              <a:buNone/>
            </a:pPr>
            <a:r>
              <a:rPr lang="en-US" dirty="0">
                <a:solidFill>
                  <a:schemeClr val="dk1"/>
                </a:solidFill>
              </a:rPr>
              <a:t>Episode 5: Ten</a:t>
            </a:r>
          </a:p>
          <a:p>
            <a:pPr marL="0" lvl="0" indent="0" algn="l" rtl="0">
              <a:spcBef>
                <a:spcPts val="0"/>
              </a:spcBef>
              <a:spcAft>
                <a:spcPts val="0"/>
              </a:spcAft>
              <a:buNone/>
            </a:pPr>
            <a:r>
              <a:rPr lang="en-US" dirty="0">
                <a:solidFill>
                  <a:schemeClr val="dk1"/>
                </a:solidFill>
              </a:rPr>
              <a:t>Episode 6: Just add 1</a:t>
            </a:r>
          </a:p>
          <a:p>
            <a:pPr marL="0" lvl="0" indent="0" algn="l" rtl="0">
              <a:spcBef>
                <a:spcPts val="0"/>
              </a:spcBef>
              <a:spcAft>
                <a:spcPts val="0"/>
              </a:spcAft>
              <a:buNone/>
            </a:pPr>
            <a:r>
              <a:rPr lang="en-US" u="sng" dirty="0">
                <a:solidFill>
                  <a:schemeClr val="hlink"/>
                </a:solidFill>
                <a:hlinkClick r:id="rId3"/>
              </a:rPr>
              <a:t>https://www.ncetm.org.uk/classroom-resources/ey-numberblocks-series-2/</a:t>
            </a:r>
            <a:r>
              <a:rPr lang="en-US" dirty="0">
                <a:solidFill>
                  <a:schemeClr val="dk1"/>
                </a:solidFill>
              </a:rPr>
              <a:t> </a:t>
            </a:r>
          </a:p>
        </p:txBody>
      </p:sp>
    </p:spTree>
    <p:extLst>
      <p:ext uri="{BB962C8B-B14F-4D97-AF65-F5344CB8AC3E}">
        <p14:creationId xmlns:p14="http://schemas.microsoft.com/office/powerpoint/2010/main" val="86716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Numberblocks Series 2:</a:t>
            </a:r>
          </a:p>
          <a:p>
            <a:pPr marL="0" lvl="0" indent="0" algn="l" rtl="0">
              <a:spcBef>
                <a:spcPts val="0"/>
              </a:spcBef>
              <a:spcAft>
                <a:spcPts val="0"/>
              </a:spcAft>
              <a:buNone/>
            </a:pPr>
            <a:r>
              <a:rPr lang="en-US" dirty="0"/>
              <a:t>Episode 7: Ten Green Bottles</a:t>
            </a:r>
          </a:p>
          <a:p>
            <a:pPr marL="0" lvl="0" indent="0" algn="l" rtl="0">
              <a:spcBef>
                <a:spcPts val="0"/>
              </a:spcBef>
              <a:spcAft>
                <a:spcPts val="0"/>
              </a:spcAft>
              <a:buNone/>
            </a:pPr>
            <a:r>
              <a:rPr lang="en-US" dirty="0">
                <a:solidFill>
                  <a:schemeClr val="dk1"/>
                </a:solidFill>
              </a:rPr>
              <a:t>Episode 9: Double Trouble</a:t>
            </a:r>
          </a:p>
          <a:p>
            <a:pPr marL="0" lvl="0" indent="0" algn="l" rtl="0">
              <a:spcBef>
                <a:spcPts val="0"/>
              </a:spcBef>
              <a:spcAft>
                <a:spcPts val="0"/>
              </a:spcAft>
              <a:buNone/>
            </a:pPr>
            <a:r>
              <a:rPr lang="en-US" dirty="0">
                <a:solidFill>
                  <a:schemeClr val="dk1"/>
                </a:solidFill>
              </a:rPr>
              <a:t>Episode 10: Three Threes</a:t>
            </a:r>
          </a:p>
          <a:p>
            <a:pPr marL="0" lvl="0" indent="0" algn="l" rtl="0">
              <a:spcBef>
                <a:spcPts val="0"/>
              </a:spcBef>
              <a:spcAft>
                <a:spcPts val="0"/>
              </a:spcAft>
              <a:buNone/>
            </a:pPr>
            <a:r>
              <a:rPr lang="en-US" u="sng" dirty="0">
                <a:solidFill>
                  <a:schemeClr val="hlink"/>
                </a:solidFill>
                <a:hlinkClick r:id="rId3"/>
              </a:rPr>
              <a:t>https://www.ncetm.org.uk/classroom-resources/ey-numberblocks-series-2/</a:t>
            </a:r>
            <a:r>
              <a:rPr lang="en-US" dirty="0">
                <a:solidFill>
                  <a:schemeClr val="dk1"/>
                </a:solidFill>
              </a:rPr>
              <a:t> </a:t>
            </a:r>
          </a:p>
        </p:txBody>
      </p:sp>
    </p:spTree>
    <p:extLst>
      <p:ext uri="{BB962C8B-B14F-4D97-AF65-F5344CB8AC3E}">
        <p14:creationId xmlns:p14="http://schemas.microsoft.com/office/powerpoint/2010/main" val="3475750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82653466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f8265346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Numberblocks Series 2:</a:t>
            </a:r>
          </a:p>
          <a:p>
            <a:pPr marL="0" lvl="0" indent="0" algn="l" rtl="0">
              <a:spcBef>
                <a:spcPts val="0"/>
              </a:spcBef>
              <a:spcAft>
                <a:spcPts val="0"/>
              </a:spcAft>
              <a:buNone/>
            </a:pPr>
            <a:r>
              <a:rPr lang="en-US" dirty="0"/>
              <a:t>Episode 11: Odds and Evens</a:t>
            </a:r>
          </a:p>
          <a:p>
            <a:pPr marL="0" lvl="0" indent="0" algn="l" rtl="0">
              <a:spcBef>
                <a:spcPts val="0"/>
              </a:spcBef>
              <a:spcAft>
                <a:spcPts val="0"/>
              </a:spcAft>
              <a:buNone/>
            </a:pPr>
            <a:r>
              <a:rPr lang="en-US" dirty="0">
                <a:solidFill>
                  <a:schemeClr val="dk1"/>
                </a:solidFill>
              </a:rPr>
              <a:t>Episode 12: Fluffies</a:t>
            </a:r>
          </a:p>
          <a:p>
            <a:pPr marL="0" lvl="0" indent="0" algn="l" rtl="0">
              <a:spcBef>
                <a:spcPts val="0"/>
              </a:spcBef>
              <a:spcAft>
                <a:spcPts val="0"/>
              </a:spcAft>
              <a:buNone/>
            </a:pPr>
            <a:r>
              <a:rPr lang="en-US" dirty="0">
                <a:solidFill>
                  <a:schemeClr val="dk1"/>
                </a:solidFill>
              </a:rPr>
              <a:t>Episode 13: Blast Off!</a:t>
            </a:r>
          </a:p>
          <a:p>
            <a:pPr marL="0" lvl="0" indent="0" algn="l" rtl="0">
              <a:spcBef>
                <a:spcPts val="0"/>
              </a:spcBef>
              <a:spcAft>
                <a:spcPts val="0"/>
              </a:spcAft>
              <a:buNone/>
            </a:pPr>
            <a:r>
              <a:rPr lang="en-US" u="sng" dirty="0">
                <a:solidFill>
                  <a:schemeClr val="hlink"/>
                </a:solidFill>
                <a:hlinkClick r:id="rId3"/>
              </a:rPr>
              <a:t>https://www.ncetm.org.uk/classroom-resources/ey-numberblocks-series-2/</a:t>
            </a:r>
            <a:r>
              <a:rPr lang="en-US" dirty="0">
                <a:solidFill>
                  <a:schemeClr val="dk1"/>
                </a:solidFill>
              </a:rPr>
              <a:t> </a:t>
            </a:r>
          </a:p>
        </p:txBody>
      </p:sp>
    </p:spTree>
    <p:extLst>
      <p:ext uri="{BB962C8B-B14F-4D97-AF65-F5344CB8AC3E}">
        <p14:creationId xmlns:p14="http://schemas.microsoft.com/office/powerpoint/2010/main" val="2312325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Numberblocks:</a:t>
            </a:r>
          </a:p>
          <a:p>
            <a:pPr marL="0" lvl="0" indent="0" algn="l" rtl="0">
              <a:spcBef>
                <a:spcPts val="0"/>
              </a:spcBef>
              <a:spcAft>
                <a:spcPts val="0"/>
              </a:spcAft>
              <a:buNone/>
            </a:pPr>
            <a:r>
              <a:rPr lang="en-US" dirty="0">
                <a:solidFill>
                  <a:schemeClr val="dk1"/>
                </a:solidFill>
              </a:rPr>
              <a:t>Series 2, </a:t>
            </a:r>
            <a:r>
              <a:rPr lang="en-US" dirty="0"/>
              <a:t>Episode 14: The Two Tree</a:t>
            </a:r>
          </a:p>
          <a:p>
            <a:pPr marL="0" lvl="0" indent="0" algn="l" rtl="0">
              <a:spcBef>
                <a:spcPts val="0"/>
              </a:spcBef>
              <a:spcAft>
                <a:spcPts val="0"/>
              </a:spcAft>
              <a:buNone/>
            </a:pPr>
            <a:r>
              <a:rPr lang="en-US" dirty="0">
                <a:solidFill>
                  <a:schemeClr val="dk1"/>
                </a:solidFill>
              </a:rPr>
              <a:t>Series 2, Episode 15: Numberblock Castle</a:t>
            </a:r>
          </a:p>
          <a:p>
            <a:pPr marL="0" lvl="0" indent="0" algn="l" rtl="0">
              <a:spcBef>
                <a:spcPts val="0"/>
              </a:spcBef>
              <a:spcAft>
                <a:spcPts val="0"/>
              </a:spcAft>
              <a:buNone/>
            </a:pPr>
            <a:r>
              <a:rPr lang="en-US" dirty="0">
                <a:solidFill>
                  <a:schemeClr val="dk1"/>
                </a:solidFill>
              </a:rPr>
              <a:t>Series 3, Episode 6: Now we are Six to Ten</a:t>
            </a:r>
          </a:p>
          <a:p>
            <a:pPr marL="0" lvl="0" indent="0" algn="l" rtl="0">
              <a:spcBef>
                <a:spcPts val="0"/>
              </a:spcBef>
              <a:spcAft>
                <a:spcPts val="0"/>
              </a:spcAft>
              <a:buNone/>
            </a:pPr>
            <a:r>
              <a:rPr lang="en-US" u="sng" dirty="0">
                <a:solidFill>
                  <a:schemeClr val="hlink"/>
                </a:solidFill>
                <a:hlinkClick r:id="rId3"/>
              </a:rPr>
              <a:t>https://www.ncetm.org.uk/classroom-resources/ey-numberblocks-series-2/</a:t>
            </a:r>
            <a:r>
              <a:rPr lang="en-US" dirty="0">
                <a:solidFill>
                  <a:schemeClr val="dk1"/>
                </a:solidFill>
              </a:rPr>
              <a:t> </a:t>
            </a:r>
          </a:p>
          <a:p>
            <a:pPr marL="0" lvl="0" indent="0" algn="l" rtl="0">
              <a:spcBef>
                <a:spcPts val="0"/>
              </a:spcBef>
              <a:spcAft>
                <a:spcPts val="0"/>
              </a:spcAft>
              <a:buNone/>
            </a:pPr>
            <a:r>
              <a:rPr lang="en-US" u="sng" dirty="0">
                <a:solidFill>
                  <a:schemeClr val="hlink"/>
                </a:solidFill>
                <a:hlinkClick r:id="rId4"/>
              </a:rPr>
              <a:t>https://www.ncetm.org.uk/classroom-resources/ey-numberblocks-series-3/</a:t>
            </a:r>
            <a:r>
              <a:rPr lang="en-US" dirty="0">
                <a:solidFill>
                  <a:schemeClr val="dk1"/>
                </a:solidFill>
              </a:rPr>
              <a:t> </a:t>
            </a:r>
          </a:p>
        </p:txBody>
      </p:sp>
    </p:spTree>
    <p:extLst>
      <p:ext uri="{BB962C8B-B14F-4D97-AF65-F5344CB8AC3E}">
        <p14:creationId xmlns:p14="http://schemas.microsoft.com/office/powerpoint/2010/main" val="3907510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Numberblocks </a:t>
            </a:r>
            <a:r>
              <a:rPr lang="en-US" dirty="0">
                <a:solidFill>
                  <a:schemeClr val="dk1"/>
                </a:solidFill>
              </a:rPr>
              <a:t>Series 3:</a:t>
            </a:r>
          </a:p>
          <a:p>
            <a:pPr marL="0" lvl="0" indent="0" algn="l" rtl="0">
              <a:spcBef>
                <a:spcPts val="0"/>
              </a:spcBef>
              <a:spcAft>
                <a:spcPts val="0"/>
              </a:spcAft>
              <a:buNone/>
            </a:pPr>
            <a:r>
              <a:rPr lang="en-US" dirty="0"/>
              <a:t>Episode 7: Numberblobs</a:t>
            </a:r>
          </a:p>
          <a:p>
            <a:pPr marL="0" lvl="0" indent="0" algn="l" rtl="0">
              <a:spcBef>
                <a:spcPts val="0"/>
              </a:spcBef>
              <a:spcAft>
                <a:spcPts val="0"/>
              </a:spcAft>
              <a:buNone/>
            </a:pPr>
            <a:r>
              <a:rPr lang="en-US" dirty="0">
                <a:solidFill>
                  <a:schemeClr val="dk1"/>
                </a:solidFill>
              </a:rPr>
              <a:t>Episode 8: Building Blocks</a:t>
            </a:r>
          </a:p>
          <a:p>
            <a:pPr marL="0" lvl="0" indent="0" algn="l" rtl="0">
              <a:spcBef>
                <a:spcPts val="0"/>
              </a:spcBef>
              <a:spcAft>
                <a:spcPts val="0"/>
              </a:spcAft>
              <a:buNone/>
            </a:pPr>
            <a:r>
              <a:rPr lang="en-US" dirty="0">
                <a:solidFill>
                  <a:schemeClr val="dk1"/>
                </a:solidFill>
              </a:rPr>
              <a:t>Episode 9: Peekaboo</a:t>
            </a:r>
          </a:p>
          <a:p>
            <a:pPr marL="0" lvl="0" indent="0" algn="l" rtl="0">
              <a:spcBef>
                <a:spcPts val="0"/>
              </a:spcBef>
              <a:spcAft>
                <a:spcPts val="0"/>
              </a:spcAft>
              <a:buNone/>
            </a:pPr>
            <a:r>
              <a:rPr lang="en-US" u="sng" dirty="0">
                <a:solidFill>
                  <a:schemeClr val="hlink"/>
                </a:solidFill>
                <a:hlinkClick r:id="rId3"/>
              </a:rPr>
              <a:t>https://www.ncetm.org.uk/classroom-resources/ey-numberblocks-series-3/</a:t>
            </a:r>
            <a:r>
              <a:rPr lang="en-US" dirty="0">
                <a:solidFill>
                  <a:schemeClr val="dk1"/>
                </a:solidFill>
              </a:rPr>
              <a:t> </a:t>
            </a:r>
          </a:p>
        </p:txBody>
      </p:sp>
    </p:spTree>
    <p:extLst>
      <p:ext uri="{BB962C8B-B14F-4D97-AF65-F5344CB8AC3E}">
        <p14:creationId xmlns:p14="http://schemas.microsoft.com/office/powerpoint/2010/main" val="2504328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solidFill>
                <a:schemeClr val="dk1"/>
              </a:solidFill>
            </a:endParaRPr>
          </a:p>
        </p:txBody>
      </p:sp>
    </p:spTree>
    <p:extLst>
      <p:ext uri="{BB962C8B-B14F-4D97-AF65-F5344CB8AC3E}">
        <p14:creationId xmlns:p14="http://schemas.microsoft.com/office/powerpoint/2010/main" val="1822876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82653466c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82653466c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270806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00000"/>
              </a:lnSpc>
              <a:spcBef>
                <a:spcPts val="0"/>
              </a:spcBef>
              <a:spcAft>
                <a:spcPts val="800"/>
              </a:spcAft>
              <a:buClrTx/>
              <a:buFont typeface="Arial" panose="020B0604020202020204" pitchFamily="34" charset="0"/>
              <a:buNone/>
            </a:pPr>
            <a:r>
              <a:rPr lang="en-US" dirty="0"/>
              <a:t>https://earlymath.erikson.edu/numbers-and-fun-with-annos-counting-book-best-preschool-books-for-math/ </a:t>
            </a:r>
          </a:p>
          <a:p>
            <a:pPr marL="0" indent="0">
              <a:lnSpc>
                <a:spcPct val="100000"/>
              </a:lnSpc>
              <a:spcBef>
                <a:spcPts val="0"/>
              </a:spcBef>
              <a:spcAft>
                <a:spcPts val="800"/>
              </a:spcAft>
              <a:buClrTx/>
              <a:buFont typeface="Arial" panose="020B0604020202020204" pitchFamily="34" charset="0"/>
              <a:buNone/>
            </a:pPr>
            <a:r>
              <a:rPr lang="en-US" dirty="0"/>
              <a:t>https://earlymath.erikson.edu/different-uses-numbers-annos-counting-book/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4938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448563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750746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dd96f3b223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dd96f3b22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u="sng" dirty="0">
                <a:solidFill>
                  <a:srgbClr val="1155CC"/>
                </a:solidFill>
                <a:latin typeface="Mulish"/>
                <a:ea typeface="Mulish"/>
                <a:cs typeface="Mulish"/>
                <a:sym typeface="Mulish"/>
                <a:hlinkClick r:id="rId3">
                  <a:extLst>
                    <a:ext uri="{A12FA001-AC4F-418D-AE19-62706E023703}">
                      <ahyp:hlinkClr xmlns:ahyp="http://schemas.microsoft.com/office/drawing/2018/hyperlinkcolor" val="tx"/>
                    </a:ext>
                  </a:extLst>
                </a:hlinkClick>
              </a:rPr>
              <a:t>https://earlymath.erikson.edu/mouse-collections-preschool-storytime-game/</a:t>
            </a:r>
            <a:r>
              <a:rPr lang="en-US" sz="1100" dirty="0">
                <a:solidFill>
                  <a:schemeClr val="dk1"/>
                </a:solidFill>
                <a:latin typeface="Mulish"/>
                <a:ea typeface="Mulish"/>
                <a:cs typeface="Mulish"/>
                <a:sym typeface="Mulish"/>
              </a:rPr>
              <a:t> </a:t>
            </a:r>
            <a:endParaRPr lang="en-US" dirty="0"/>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8555870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4261771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u="sng" dirty="0">
                <a:solidFill>
                  <a:srgbClr val="1155CC"/>
                </a:solidFill>
                <a:latin typeface="Mulish"/>
                <a:ea typeface="Mulish"/>
                <a:cs typeface="Mulish"/>
                <a:sym typeface="Mulish"/>
                <a:hlinkClick r:id="rId3">
                  <a:extLst>
                    <a:ext uri="{A12FA001-AC4F-418D-AE19-62706E023703}">
                      <ahyp:hlinkClr xmlns:ahyp="http://schemas.microsoft.com/office/drawing/2018/hyperlinkcolor" val="tx"/>
                    </a:ext>
                  </a:extLst>
                </a:hlinkClick>
              </a:rPr>
              <a:t>https://www.theteacherbag.com/ten-black-dot-activities-for-the-classroom/</a:t>
            </a:r>
            <a:r>
              <a:rPr lang="en-US" sz="1100" dirty="0">
                <a:solidFill>
                  <a:schemeClr val="dk1"/>
                </a:solidFill>
                <a:latin typeface="Mulish"/>
                <a:ea typeface="Mulish"/>
                <a:cs typeface="Mulish"/>
                <a:sym typeface="Mulish"/>
              </a:rPr>
              <a:t> </a:t>
            </a:r>
          </a:p>
          <a:p>
            <a:pPr marL="0" lvl="0" indent="0" algn="l" rtl="0">
              <a:spcBef>
                <a:spcPts val="0"/>
              </a:spcBef>
              <a:spcAft>
                <a:spcPts val="0"/>
              </a:spcAft>
              <a:buNone/>
            </a:pPr>
            <a:r>
              <a:rPr lang="en-US" sz="1100" u="sng" dirty="0">
                <a:solidFill>
                  <a:srgbClr val="1155CC"/>
                </a:solidFill>
                <a:latin typeface="Mulish"/>
                <a:ea typeface="Mulish"/>
                <a:cs typeface="Mulish"/>
                <a:sym typeface="Mulish"/>
                <a:hlinkClick r:id="rId4">
                  <a:extLst>
                    <a:ext uri="{A12FA001-AC4F-418D-AE19-62706E023703}">
                      <ahyp:hlinkClr xmlns:ahyp="http://schemas.microsoft.com/office/drawing/2018/hyperlinkcolor" val="tx"/>
                    </a:ext>
                  </a:extLst>
                </a:hlinkClick>
              </a:rPr>
              <a:t>https://www.pinterest.ie/pin/3448137184635501/</a:t>
            </a:r>
            <a:r>
              <a:rPr lang="en-US" sz="1100" dirty="0">
                <a:solidFill>
                  <a:schemeClr val="dk1"/>
                </a:solidFill>
                <a:latin typeface="Mulish"/>
                <a:ea typeface="Mulish"/>
                <a:cs typeface="Mulish"/>
                <a:sym typeface="Mulish"/>
              </a:rPr>
              <a:t> </a:t>
            </a:r>
          </a:p>
          <a:p>
            <a:pPr marL="0" lvl="0" indent="0" algn="l" rtl="0">
              <a:spcBef>
                <a:spcPts val="0"/>
              </a:spcBef>
              <a:spcAft>
                <a:spcPts val="0"/>
              </a:spcAft>
              <a:buClr>
                <a:schemeClr val="dk1"/>
              </a:buClr>
              <a:buSzPts val="1100"/>
              <a:buFont typeface="Arial"/>
              <a:buNone/>
            </a:pPr>
            <a:r>
              <a:rPr lang="en-US" sz="1100" u="sng" dirty="0">
                <a:solidFill>
                  <a:srgbClr val="1155CC"/>
                </a:solidFill>
                <a:latin typeface="Mulish"/>
                <a:ea typeface="Mulish"/>
                <a:cs typeface="Mulish"/>
                <a:sym typeface="Mulish"/>
                <a:hlinkClick r:id="rId5">
                  <a:extLst>
                    <a:ext uri="{A12FA001-AC4F-418D-AE19-62706E023703}">
                      <ahyp:hlinkClr xmlns:ahyp="http://schemas.microsoft.com/office/drawing/2018/hyperlinkcolor" val="tx"/>
                    </a:ext>
                  </a:extLst>
                </a:hlinkClick>
              </a:rPr>
              <a:t>https://www.teacherspayteachers.com/Browse/Search:10%20black%20dots%20activities/Order:Price-Asc</a:t>
            </a:r>
            <a:endParaRPr lang="en-US" sz="1100" b="1" dirty="0">
              <a:solidFill>
                <a:srgbClr val="1155CC"/>
              </a:solidFill>
              <a:latin typeface="Mulish"/>
              <a:ea typeface="Mulish"/>
              <a:cs typeface="Mulish"/>
              <a:sym typeface="Mulish"/>
            </a:endParaRPr>
          </a:p>
        </p:txBody>
      </p:sp>
    </p:spTree>
    <p:extLst>
      <p:ext uri="{BB962C8B-B14F-4D97-AF65-F5344CB8AC3E}">
        <p14:creationId xmlns:p14="http://schemas.microsoft.com/office/powerpoint/2010/main" val="2894633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41342576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100" b="0" dirty="0">
              <a:solidFill>
                <a:srgbClr val="1155CC"/>
              </a:solidFill>
              <a:latin typeface="Mulish"/>
              <a:ea typeface="Mulish"/>
              <a:cs typeface="Mulish"/>
              <a:sym typeface="Mulish"/>
            </a:endParaRPr>
          </a:p>
        </p:txBody>
      </p:sp>
    </p:spTree>
    <p:extLst>
      <p:ext uri="{BB962C8B-B14F-4D97-AF65-F5344CB8AC3E}">
        <p14:creationId xmlns:p14="http://schemas.microsoft.com/office/powerpoint/2010/main" val="428989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82653466c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82653466c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9480341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fab337dcd7_0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fab337dcd7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fab337dcd7_0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fab337dcd7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995319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US" dirty="0"/>
          </a:p>
        </p:txBody>
      </p:sp>
    </p:spTree>
    <p:extLst>
      <p:ext uri="{BB962C8B-B14F-4D97-AF65-F5344CB8AC3E}">
        <p14:creationId xmlns:p14="http://schemas.microsoft.com/office/powerpoint/2010/main" val="3673294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9fa0419e8_0_6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9fa0419e8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solidFill>
                <a:schemeClr val="dk1"/>
              </a:solidFill>
            </a:endParaRPr>
          </a:p>
        </p:txBody>
      </p:sp>
    </p:spTree>
    <p:extLst>
      <p:ext uri="{BB962C8B-B14F-4D97-AF65-F5344CB8AC3E}">
        <p14:creationId xmlns:p14="http://schemas.microsoft.com/office/powerpoint/2010/main" val="1013287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dd96f3b223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dd96f3b22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406096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82653466c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82653466c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fcddb2dd6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fcddb2dd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fcddb2dd6f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fcddb2dd6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fcddb2dd6f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fcddb2dd6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DDE03E-75F6-7259-64E9-65C1FBFAA275}"/>
              </a:ext>
            </a:extLst>
          </p:cNvPr>
          <p:cNvPicPr>
            <a:picLocks noChangeAspect="1"/>
          </p:cNvPicPr>
          <p:nvPr userDrawn="1"/>
        </p:nvPicPr>
        <p:blipFill>
          <a:blip r:embed="rId2"/>
          <a:srcRect/>
          <a:stretch/>
        </p:blipFill>
        <p:spPr>
          <a:xfrm>
            <a:off x="0" y="0"/>
            <a:ext cx="6857998" cy="5143499"/>
          </a:xfrm>
          <a:prstGeom prst="rect">
            <a:avLst/>
          </a:prstGeom>
        </p:spPr>
      </p:pic>
      <p:sp>
        <p:nvSpPr>
          <p:cNvPr id="2" name="Title 1">
            <a:extLst>
              <a:ext uri="{FF2B5EF4-FFF2-40B4-BE49-F238E27FC236}">
                <a16:creationId xmlns:a16="http://schemas.microsoft.com/office/drawing/2014/main" id="{9543E970-7B4F-6A56-4C1F-95EF93E43B35}"/>
              </a:ext>
            </a:extLst>
          </p:cNvPr>
          <p:cNvSpPr>
            <a:spLocks noGrp="1"/>
          </p:cNvSpPr>
          <p:nvPr>
            <p:ph type="ctrTitle"/>
          </p:nvPr>
        </p:nvSpPr>
        <p:spPr>
          <a:xfrm>
            <a:off x="857250" y="841375"/>
            <a:ext cx="5143500" cy="1790700"/>
          </a:xfrm>
        </p:spPr>
        <p:txBody>
          <a:bodyPr anchor="b">
            <a:normAutofit/>
          </a:bodyPr>
          <a:lstStyle>
            <a:lvl1pPr algn="ctr">
              <a:defRPr sz="4000"/>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365F34E0-FEAF-B4DB-F580-FD0141E51ECD}"/>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4" name="Date Placeholder 3">
            <a:extLst>
              <a:ext uri="{FF2B5EF4-FFF2-40B4-BE49-F238E27FC236}">
                <a16:creationId xmlns:a16="http://schemas.microsoft.com/office/drawing/2014/main" id="{1653F1EC-7C2F-E5E9-1EE0-9671A33821F7}"/>
              </a:ext>
            </a:extLst>
          </p:cNvPr>
          <p:cNvSpPr>
            <a:spLocks noGrp="1"/>
          </p:cNvSpPr>
          <p:nvPr>
            <p:ph type="dt" sz="half" idx="10"/>
          </p:nvPr>
        </p:nvSpPr>
        <p:spPr>
          <a:xfrm>
            <a:off x="471488" y="4767263"/>
            <a:ext cx="1543050" cy="274637"/>
          </a:xfrm>
          <a:prstGeom prst="rect">
            <a:avLst/>
          </a:prstGeom>
        </p:spPr>
        <p:txBody>
          <a:bodyPr/>
          <a:lstStyle/>
          <a:p>
            <a:fld id="{96DB0B26-2EAB-4BE2-8D59-78FFE4A9D20A}" type="datetime1">
              <a:rPr lang="en-IE" smtClean="0"/>
              <a:t>04/06/2024</a:t>
            </a:fld>
            <a:endParaRPr lang="en-IE" dirty="0"/>
          </a:p>
        </p:txBody>
      </p:sp>
      <p:sp>
        <p:nvSpPr>
          <p:cNvPr id="5" name="Footer Placeholder 4">
            <a:extLst>
              <a:ext uri="{FF2B5EF4-FFF2-40B4-BE49-F238E27FC236}">
                <a16:creationId xmlns:a16="http://schemas.microsoft.com/office/drawing/2014/main" id="{B736690B-0AF2-38BB-6C9F-219CF5B6CE71}"/>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Tree>
    <p:extLst>
      <p:ext uri="{BB962C8B-B14F-4D97-AF65-F5344CB8AC3E}">
        <p14:creationId xmlns:p14="http://schemas.microsoft.com/office/powerpoint/2010/main" val="1594060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749D-4178-19C5-21B5-15776B9EAA7D}"/>
              </a:ext>
            </a:extLst>
          </p:cNvPr>
          <p:cNvSpPr>
            <a:spLocks noGrp="1"/>
          </p:cNvSpPr>
          <p:nvPr>
            <p:ph type="title"/>
          </p:nvPr>
        </p:nvSpPr>
        <p:spPr/>
        <p:txBody>
          <a:bodyPr/>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2CF5FBF6-4290-C43A-D6C0-41D0C637E1A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C2F52067-0876-9CC9-F1DC-7606E5FEDBFE}"/>
              </a:ext>
            </a:extLst>
          </p:cNvPr>
          <p:cNvSpPr>
            <a:spLocks noGrp="1"/>
          </p:cNvSpPr>
          <p:nvPr>
            <p:ph type="dt" sz="half" idx="10"/>
          </p:nvPr>
        </p:nvSpPr>
        <p:spPr>
          <a:xfrm>
            <a:off x="471488" y="4767263"/>
            <a:ext cx="1543050" cy="274637"/>
          </a:xfrm>
          <a:prstGeom prst="rect">
            <a:avLst/>
          </a:prstGeom>
        </p:spPr>
        <p:txBody>
          <a:bodyPr/>
          <a:lstStyle/>
          <a:p>
            <a:fld id="{30268369-CE23-454F-94E5-0F8008127578}" type="datetime1">
              <a:rPr lang="en-IE" smtClean="0"/>
              <a:t>04/06/2024</a:t>
            </a:fld>
            <a:endParaRPr lang="en-IE" dirty="0"/>
          </a:p>
        </p:txBody>
      </p:sp>
      <p:sp>
        <p:nvSpPr>
          <p:cNvPr id="5" name="Footer Placeholder 4">
            <a:extLst>
              <a:ext uri="{FF2B5EF4-FFF2-40B4-BE49-F238E27FC236}">
                <a16:creationId xmlns:a16="http://schemas.microsoft.com/office/drawing/2014/main" id="{F2FFD349-1B88-744C-19F7-33A1BAEDC73E}"/>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6" name="Slide Number Placeholder 5">
            <a:extLst>
              <a:ext uri="{FF2B5EF4-FFF2-40B4-BE49-F238E27FC236}">
                <a16:creationId xmlns:a16="http://schemas.microsoft.com/office/drawing/2014/main" id="{538C3E68-A4D4-6841-5415-8BF7AE5596F1}"/>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3982016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568386-7041-6CF3-5659-2BF9A6A73789}"/>
              </a:ext>
            </a:extLst>
          </p:cNvPr>
          <p:cNvSpPr>
            <a:spLocks noGrp="1"/>
          </p:cNvSpPr>
          <p:nvPr>
            <p:ph type="title" orient="vert"/>
          </p:nvPr>
        </p:nvSpPr>
        <p:spPr>
          <a:xfrm>
            <a:off x="4908550" y="274638"/>
            <a:ext cx="1477963" cy="4357687"/>
          </a:xfrm>
        </p:spPr>
        <p:txBody>
          <a:bodyPr vert="eaVert"/>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34773192-E6AC-AE0F-9561-859FE773399E}"/>
              </a:ext>
            </a:extLst>
          </p:cNvPr>
          <p:cNvSpPr>
            <a:spLocks noGrp="1"/>
          </p:cNvSpPr>
          <p:nvPr>
            <p:ph type="body" orient="vert" idx="1"/>
          </p:nvPr>
        </p:nvSpPr>
        <p:spPr>
          <a:xfrm>
            <a:off x="471488" y="274638"/>
            <a:ext cx="4284662"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C4E9894F-360A-86CD-418A-3B5A4078C40E}"/>
              </a:ext>
            </a:extLst>
          </p:cNvPr>
          <p:cNvSpPr>
            <a:spLocks noGrp="1"/>
          </p:cNvSpPr>
          <p:nvPr>
            <p:ph type="dt" sz="half" idx="10"/>
          </p:nvPr>
        </p:nvSpPr>
        <p:spPr>
          <a:xfrm>
            <a:off x="471488" y="4767263"/>
            <a:ext cx="1543050" cy="274637"/>
          </a:xfrm>
          <a:prstGeom prst="rect">
            <a:avLst/>
          </a:prstGeom>
        </p:spPr>
        <p:txBody>
          <a:bodyPr/>
          <a:lstStyle/>
          <a:p>
            <a:fld id="{90898E60-4261-4C87-B5FD-F4E75D7CF9D0}" type="datetime1">
              <a:rPr lang="en-IE" smtClean="0"/>
              <a:t>04/06/2024</a:t>
            </a:fld>
            <a:endParaRPr lang="en-IE" dirty="0"/>
          </a:p>
        </p:txBody>
      </p:sp>
      <p:sp>
        <p:nvSpPr>
          <p:cNvPr id="5" name="Footer Placeholder 4">
            <a:extLst>
              <a:ext uri="{FF2B5EF4-FFF2-40B4-BE49-F238E27FC236}">
                <a16:creationId xmlns:a16="http://schemas.microsoft.com/office/drawing/2014/main" id="{52B3D89F-949B-A1D6-F46B-2467678DAD2D}"/>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6" name="Slide Number Placeholder 5">
            <a:extLst>
              <a:ext uri="{FF2B5EF4-FFF2-40B4-BE49-F238E27FC236}">
                <a16:creationId xmlns:a16="http://schemas.microsoft.com/office/drawing/2014/main" id="{9D4E789F-DE4F-03A5-4C27-0CBA4E5A18F9}"/>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363070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46BC8-7991-5C98-E561-2EFB96FCC836}"/>
              </a:ext>
            </a:extLst>
          </p:cNvPr>
          <p:cNvSpPr>
            <a:spLocks noGrp="1"/>
          </p:cNvSpPr>
          <p:nvPr>
            <p:ph type="title"/>
          </p:nvPr>
        </p:nvSpPr>
        <p:spPr/>
        <p:txBody>
          <a:body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7CA22F8-F5CC-D4A8-DF9D-4C7728F94C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814017FC-2C53-0B1A-B5EC-01258D721578}"/>
              </a:ext>
            </a:extLst>
          </p:cNvPr>
          <p:cNvSpPr>
            <a:spLocks noGrp="1"/>
          </p:cNvSpPr>
          <p:nvPr>
            <p:ph type="dt" sz="half" idx="10"/>
          </p:nvPr>
        </p:nvSpPr>
        <p:spPr>
          <a:xfrm>
            <a:off x="471488" y="4767263"/>
            <a:ext cx="1543050" cy="274637"/>
          </a:xfrm>
          <a:prstGeom prst="rect">
            <a:avLst/>
          </a:prstGeom>
        </p:spPr>
        <p:txBody>
          <a:bodyPr/>
          <a:lstStyle/>
          <a:p>
            <a:fld id="{11F05C80-7C6D-45AE-82F7-704E9B0372AF}" type="datetime1">
              <a:rPr lang="en-IE" smtClean="0"/>
              <a:t>04/06/2024</a:t>
            </a:fld>
            <a:endParaRPr lang="en-IE" dirty="0"/>
          </a:p>
        </p:txBody>
      </p:sp>
      <p:sp>
        <p:nvSpPr>
          <p:cNvPr id="5" name="Footer Placeholder 4">
            <a:extLst>
              <a:ext uri="{FF2B5EF4-FFF2-40B4-BE49-F238E27FC236}">
                <a16:creationId xmlns:a16="http://schemas.microsoft.com/office/drawing/2014/main" id="{ABCBA82B-C440-C9A6-918E-B53718B750A2}"/>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6" name="Slide Number Placeholder 5">
            <a:extLst>
              <a:ext uri="{FF2B5EF4-FFF2-40B4-BE49-F238E27FC236}">
                <a16:creationId xmlns:a16="http://schemas.microsoft.com/office/drawing/2014/main" id="{3AB69190-F814-C335-DDAE-B58AEA8566C6}"/>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2660635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red border with a white border and a red background with a dog and a cartoon dog&#10;&#10;Description automatically generated with medium confidence">
            <a:extLst>
              <a:ext uri="{FF2B5EF4-FFF2-40B4-BE49-F238E27FC236}">
                <a16:creationId xmlns:a16="http://schemas.microsoft.com/office/drawing/2014/main" id="{9C61E711-0C7C-10DD-0670-4305079E3208}"/>
              </a:ext>
            </a:extLst>
          </p:cNvPr>
          <p:cNvPicPr>
            <a:picLocks noChangeAspect="1"/>
          </p:cNvPicPr>
          <p:nvPr userDrawn="1"/>
        </p:nvPicPr>
        <p:blipFill>
          <a:blip r:embed="rId2"/>
          <a:stretch>
            <a:fillRect/>
          </a:stretch>
        </p:blipFill>
        <p:spPr>
          <a:xfrm>
            <a:off x="0" y="0"/>
            <a:ext cx="6857999" cy="5143500"/>
          </a:xfrm>
          <a:prstGeom prst="rect">
            <a:avLst/>
          </a:prstGeom>
        </p:spPr>
      </p:pic>
      <p:sp>
        <p:nvSpPr>
          <p:cNvPr id="2" name="Title 1">
            <a:extLst>
              <a:ext uri="{FF2B5EF4-FFF2-40B4-BE49-F238E27FC236}">
                <a16:creationId xmlns:a16="http://schemas.microsoft.com/office/drawing/2014/main" id="{2B35DE01-2D07-C0EC-5444-9C212BC21A8E}"/>
              </a:ext>
            </a:extLst>
          </p:cNvPr>
          <p:cNvSpPr>
            <a:spLocks noGrp="1"/>
          </p:cNvSpPr>
          <p:nvPr>
            <p:ph type="title"/>
          </p:nvPr>
        </p:nvSpPr>
        <p:spPr>
          <a:xfrm>
            <a:off x="468313" y="1282700"/>
            <a:ext cx="5915025" cy="2139950"/>
          </a:xfrm>
        </p:spPr>
        <p:txBody>
          <a:bodyPr anchor="b">
            <a:normAutofit/>
          </a:bodyPr>
          <a:lstStyle>
            <a:lvl1pPr>
              <a:defRPr sz="4000"/>
            </a:lvl1pPr>
          </a:lstStyle>
          <a:p>
            <a:r>
              <a:rPr lang="en-GB" dirty="0"/>
              <a:t>Click to edit Master title style</a:t>
            </a:r>
            <a:endParaRPr lang="en-IE" dirty="0"/>
          </a:p>
        </p:txBody>
      </p:sp>
      <p:sp>
        <p:nvSpPr>
          <p:cNvPr id="3" name="Text Placeholder 2">
            <a:extLst>
              <a:ext uri="{FF2B5EF4-FFF2-40B4-BE49-F238E27FC236}">
                <a16:creationId xmlns:a16="http://schemas.microsoft.com/office/drawing/2014/main" id="{5193CD6E-01C1-4AC4-F21E-6DC7ED967570}"/>
              </a:ext>
            </a:extLst>
          </p:cNvPr>
          <p:cNvSpPr>
            <a:spLocks noGrp="1"/>
          </p:cNvSpPr>
          <p:nvPr>
            <p:ph type="body" idx="1"/>
          </p:nvPr>
        </p:nvSpPr>
        <p:spPr>
          <a:xfrm>
            <a:off x="468313" y="3441700"/>
            <a:ext cx="5915025"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0359175-B489-C047-5769-94DF2C6F1ADA}"/>
              </a:ext>
            </a:extLst>
          </p:cNvPr>
          <p:cNvSpPr>
            <a:spLocks noGrp="1"/>
          </p:cNvSpPr>
          <p:nvPr>
            <p:ph type="dt" sz="half" idx="10"/>
          </p:nvPr>
        </p:nvSpPr>
        <p:spPr>
          <a:xfrm>
            <a:off x="471488" y="4767263"/>
            <a:ext cx="1543050" cy="274637"/>
          </a:xfrm>
          <a:prstGeom prst="rect">
            <a:avLst/>
          </a:prstGeom>
        </p:spPr>
        <p:txBody>
          <a:bodyPr/>
          <a:lstStyle/>
          <a:p>
            <a:fld id="{DB6F8597-B301-4269-9124-8E79230A9F5F}" type="datetime1">
              <a:rPr lang="en-IE" smtClean="0"/>
              <a:t>04/06/2024</a:t>
            </a:fld>
            <a:endParaRPr lang="en-IE" dirty="0"/>
          </a:p>
        </p:txBody>
      </p:sp>
      <p:sp>
        <p:nvSpPr>
          <p:cNvPr id="5" name="Footer Placeholder 4">
            <a:extLst>
              <a:ext uri="{FF2B5EF4-FFF2-40B4-BE49-F238E27FC236}">
                <a16:creationId xmlns:a16="http://schemas.microsoft.com/office/drawing/2014/main" id="{07342DB1-2829-633C-2A5E-125A81D7FD0F}"/>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Tree>
    <p:extLst>
      <p:ext uri="{BB962C8B-B14F-4D97-AF65-F5344CB8AC3E}">
        <p14:creationId xmlns:p14="http://schemas.microsoft.com/office/powerpoint/2010/main" val="1709450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F3B8-E881-6A13-783E-19ADD69DF77B}"/>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D882D0D6-FF5F-7C3A-318A-B8CE95D16C8F}"/>
              </a:ext>
            </a:extLst>
          </p:cNvPr>
          <p:cNvSpPr>
            <a:spLocks noGrp="1"/>
          </p:cNvSpPr>
          <p:nvPr>
            <p:ph sz="half" idx="1"/>
          </p:nvPr>
        </p:nvSpPr>
        <p:spPr>
          <a:xfrm>
            <a:off x="471488" y="1370013"/>
            <a:ext cx="2881312"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69D22E53-5C98-09EF-C44C-28A9945C4C88}"/>
              </a:ext>
            </a:extLst>
          </p:cNvPr>
          <p:cNvSpPr>
            <a:spLocks noGrp="1"/>
          </p:cNvSpPr>
          <p:nvPr>
            <p:ph sz="half" idx="2"/>
          </p:nvPr>
        </p:nvSpPr>
        <p:spPr>
          <a:xfrm>
            <a:off x="3505200" y="1370013"/>
            <a:ext cx="2881313"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5257B4FE-5043-0459-D219-472DC43E6818}"/>
              </a:ext>
            </a:extLst>
          </p:cNvPr>
          <p:cNvSpPr>
            <a:spLocks noGrp="1"/>
          </p:cNvSpPr>
          <p:nvPr>
            <p:ph type="dt" sz="half" idx="10"/>
          </p:nvPr>
        </p:nvSpPr>
        <p:spPr>
          <a:xfrm>
            <a:off x="471488" y="4767263"/>
            <a:ext cx="1543050" cy="274637"/>
          </a:xfrm>
          <a:prstGeom prst="rect">
            <a:avLst/>
          </a:prstGeom>
        </p:spPr>
        <p:txBody>
          <a:bodyPr/>
          <a:lstStyle/>
          <a:p>
            <a:fld id="{4583DB5A-72AE-42BF-8C31-AC69F6ADDD1B}" type="datetime1">
              <a:rPr lang="en-IE" smtClean="0"/>
              <a:t>04/06/2024</a:t>
            </a:fld>
            <a:endParaRPr lang="en-IE" dirty="0"/>
          </a:p>
        </p:txBody>
      </p:sp>
      <p:sp>
        <p:nvSpPr>
          <p:cNvPr id="6" name="Footer Placeholder 5">
            <a:extLst>
              <a:ext uri="{FF2B5EF4-FFF2-40B4-BE49-F238E27FC236}">
                <a16:creationId xmlns:a16="http://schemas.microsoft.com/office/drawing/2014/main" id="{EBC9D0FA-096D-C745-062D-1434A323C3DE}"/>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7" name="Slide Number Placeholder 6">
            <a:extLst>
              <a:ext uri="{FF2B5EF4-FFF2-40B4-BE49-F238E27FC236}">
                <a16:creationId xmlns:a16="http://schemas.microsoft.com/office/drawing/2014/main" id="{AB44F706-91A2-3408-CDC2-E7CE51872855}"/>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4009450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3EC42-AC91-07D6-F938-3DE132200028}"/>
              </a:ext>
            </a:extLst>
          </p:cNvPr>
          <p:cNvSpPr>
            <a:spLocks noGrp="1"/>
          </p:cNvSpPr>
          <p:nvPr>
            <p:ph type="title"/>
          </p:nvPr>
        </p:nvSpPr>
        <p:spPr>
          <a:xfrm>
            <a:off x="473075" y="274638"/>
            <a:ext cx="5915025" cy="993775"/>
          </a:xfrm>
        </p:spPr>
        <p:txBody>
          <a:bodyPr/>
          <a:lstStyle/>
          <a:p>
            <a:r>
              <a:rPr lang="en-GB" dirty="0"/>
              <a:t>Click to edit Master title style</a:t>
            </a:r>
            <a:endParaRPr lang="en-IE" dirty="0"/>
          </a:p>
        </p:txBody>
      </p:sp>
      <p:sp>
        <p:nvSpPr>
          <p:cNvPr id="3" name="Text Placeholder 2">
            <a:extLst>
              <a:ext uri="{FF2B5EF4-FFF2-40B4-BE49-F238E27FC236}">
                <a16:creationId xmlns:a16="http://schemas.microsoft.com/office/drawing/2014/main" id="{8CF59116-1999-C026-0904-1270EFC77648}"/>
              </a:ext>
            </a:extLst>
          </p:cNvPr>
          <p:cNvSpPr>
            <a:spLocks noGrp="1"/>
          </p:cNvSpPr>
          <p:nvPr>
            <p:ph type="body" idx="1"/>
          </p:nvPr>
        </p:nvSpPr>
        <p:spPr>
          <a:xfrm>
            <a:off x="473075" y="1260475"/>
            <a:ext cx="2900363" cy="619125"/>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756FBE50-9044-6122-709A-6DF93E3AD9FB}"/>
              </a:ext>
            </a:extLst>
          </p:cNvPr>
          <p:cNvSpPr>
            <a:spLocks noGrp="1"/>
          </p:cNvSpPr>
          <p:nvPr>
            <p:ph sz="half" idx="2"/>
          </p:nvPr>
        </p:nvSpPr>
        <p:spPr>
          <a:xfrm>
            <a:off x="473075" y="1879600"/>
            <a:ext cx="2900363" cy="27622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4D210D2D-8558-F415-1521-72AFA3201B56}"/>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033ED41-698C-F823-3D74-A007193738BB}"/>
              </a:ext>
            </a:extLst>
          </p:cNvPr>
          <p:cNvSpPr>
            <a:spLocks noGrp="1"/>
          </p:cNvSpPr>
          <p:nvPr>
            <p:ph sz="quarter" idx="4"/>
          </p:nvPr>
        </p:nvSpPr>
        <p:spPr>
          <a:xfrm>
            <a:off x="3471863" y="1879600"/>
            <a:ext cx="29162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AF135C22-285E-AC89-6CC0-4900DF2E38CA}"/>
              </a:ext>
            </a:extLst>
          </p:cNvPr>
          <p:cNvSpPr>
            <a:spLocks noGrp="1"/>
          </p:cNvSpPr>
          <p:nvPr>
            <p:ph type="dt" sz="half" idx="10"/>
          </p:nvPr>
        </p:nvSpPr>
        <p:spPr>
          <a:xfrm>
            <a:off x="471488" y="4767263"/>
            <a:ext cx="1543050" cy="274637"/>
          </a:xfrm>
          <a:prstGeom prst="rect">
            <a:avLst/>
          </a:prstGeom>
        </p:spPr>
        <p:txBody>
          <a:bodyPr/>
          <a:lstStyle/>
          <a:p>
            <a:fld id="{F60282AC-5C1A-42A3-9693-D76C096845B6}" type="datetime1">
              <a:rPr lang="en-IE" smtClean="0"/>
              <a:t>04/06/2024</a:t>
            </a:fld>
            <a:endParaRPr lang="en-IE" dirty="0"/>
          </a:p>
        </p:txBody>
      </p:sp>
      <p:sp>
        <p:nvSpPr>
          <p:cNvPr id="8" name="Footer Placeholder 7">
            <a:extLst>
              <a:ext uri="{FF2B5EF4-FFF2-40B4-BE49-F238E27FC236}">
                <a16:creationId xmlns:a16="http://schemas.microsoft.com/office/drawing/2014/main" id="{851E7E4E-D2A5-8AEC-5ED3-016556149728}"/>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9" name="Slide Number Placeholder 8">
            <a:extLst>
              <a:ext uri="{FF2B5EF4-FFF2-40B4-BE49-F238E27FC236}">
                <a16:creationId xmlns:a16="http://schemas.microsoft.com/office/drawing/2014/main" id="{168648A5-02AF-422F-9BE4-CC5BB08C76C4}"/>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279036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88410-E80F-E789-0B01-F237795104E6}"/>
              </a:ext>
            </a:extLst>
          </p:cNvPr>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52132A38-2457-93A7-F850-04129B1A6559}"/>
              </a:ext>
            </a:extLst>
          </p:cNvPr>
          <p:cNvSpPr>
            <a:spLocks noGrp="1"/>
          </p:cNvSpPr>
          <p:nvPr>
            <p:ph type="dt" sz="half" idx="10"/>
          </p:nvPr>
        </p:nvSpPr>
        <p:spPr>
          <a:xfrm>
            <a:off x="471488" y="4767263"/>
            <a:ext cx="1543050" cy="274637"/>
          </a:xfrm>
          <a:prstGeom prst="rect">
            <a:avLst/>
          </a:prstGeom>
        </p:spPr>
        <p:txBody>
          <a:bodyPr/>
          <a:lstStyle/>
          <a:p>
            <a:fld id="{62EF83C6-FFDB-4D29-BF31-25E752CF4AAE}" type="datetime1">
              <a:rPr lang="en-IE" smtClean="0"/>
              <a:t>04/06/2024</a:t>
            </a:fld>
            <a:endParaRPr lang="en-IE" dirty="0"/>
          </a:p>
        </p:txBody>
      </p:sp>
      <p:sp>
        <p:nvSpPr>
          <p:cNvPr id="4" name="Footer Placeholder 3">
            <a:extLst>
              <a:ext uri="{FF2B5EF4-FFF2-40B4-BE49-F238E27FC236}">
                <a16:creationId xmlns:a16="http://schemas.microsoft.com/office/drawing/2014/main" id="{46B9F507-FD4B-7146-3147-7591A815ED85}"/>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5" name="Slide Number Placeholder 4">
            <a:extLst>
              <a:ext uri="{FF2B5EF4-FFF2-40B4-BE49-F238E27FC236}">
                <a16:creationId xmlns:a16="http://schemas.microsoft.com/office/drawing/2014/main" id="{F66B09F7-1834-238C-8AB4-4705A34C78BB}"/>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705912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86599-34EA-74D8-7B90-E0000711C3A9}"/>
              </a:ext>
            </a:extLst>
          </p:cNvPr>
          <p:cNvSpPr>
            <a:spLocks noGrp="1"/>
          </p:cNvSpPr>
          <p:nvPr>
            <p:ph type="dt" sz="half" idx="10"/>
          </p:nvPr>
        </p:nvSpPr>
        <p:spPr>
          <a:xfrm>
            <a:off x="471488" y="4767263"/>
            <a:ext cx="1543050" cy="274637"/>
          </a:xfrm>
          <a:prstGeom prst="rect">
            <a:avLst/>
          </a:prstGeom>
        </p:spPr>
        <p:txBody>
          <a:bodyPr/>
          <a:lstStyle/>
          <a:p>
            <a:fld id="{A0D79AF7-A22E-4948-9C7E-DC4060D9BC38}" type="datetime1">
              <a:rPr lang="en-IE" smtClean="0"/>
              <a:t>04/06/2024</a:t>
            </a:fld>
            <a:endParaRPr lang="en-IE" dirty="0"/>
          </a:p>
        </p:txBody>
      </p:sp>
      <p:sp>
        <p:nvSpPr>
          <p:cNvPr id="3" name="Footer Placeholder 2">
            <a:extLst>
              <a:ext uri="{FF2B5EF4-FFF2-40B4-BE49-F238E27FC236}">
                <a16:creationId xmlns:a16="http://schemas.microsoft.com/office/drawing/2014/main" id="{0579127C-B56F-AA46-2412-08DBE09DF21E}"/>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4" name="Slide Number Placeholder 3">
            <a:extLst>
              <a:ext uri="{FF2B5EF4-FFF2-40B4-BE49-F238E27FC236}">
                <a16:creationId xmlns:a16="http://schemas.microsoft.com/office/drawing/2014/main" id="{4A4CF0AF-517B-FBD5-473B-269656732A9A}"/>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561187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03D9-5CC1-02DA-9C0A-F78CAA2E701D}"/>
              </a:ext>
            </a:extLst>
          </p:cNvPr>
          <p:cNvSpPr>
            <a:spLocks noGrp="1"/>
          </p:cNvSpPr>
          <p:nvPr>
            <p:ph type="title"/>
          </p:nvPr>
        </p:nvSpPr>
        <p:spPr>
          <a:xfrm>
            <a:off x="473075" y="342900"/>
            <a:ext cx="2211388" cy="120015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58ECE5C8-9331-FBAB-036D-FC242FE9FC09}"/>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AB25B1A1-EC6A-7DC9-EB81-F70FFB75CF80}"/>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99FA11-8220-504D-F291-9D80CB1417CC}"/>
              </a:ext>
            </a:extLst>
          </p:cNvPr>
          <p:cNvSpPr>
            <a:spLocks noGrp="1"/>
          </p:cNvSpPr>
          <p:nvPr>
            <p:ph type="dt" sz="half" idx="10"/>
          </p:nvPr>
        </p:nvSpPr>
        <p:spPr>
          <a:xfrm>
            <a:off x="471488" y="4767263"/>
            <a:ext cx="1543050" cy="274637"/>
          </a:xfrm>
          <a:prstGeom prst="rect">
            <a:avLst/>
          </a:prstGeom>
        </p:spPr>
        <p:txBody>
          <a:bodyPr/>
          <a:lstStyle/>
          <a:p>
            <a:fld id="{A1A91350-9B6D-4843-82BC-5B95A31A7F06}" type="datetime1">
              <a:rPr lang="en-IE" smtClean="0"/>
              <a:t>04/06/2024</a:t>
            </a:fld>
            <a:endParaRPr lang="en-IE" dirty="0"/>
          </a:p>
        </p:txBody>
      </p:sp>
      <p:sp>
        <p:nvSpPr>
          <p:cNvPr id="6" name="Footer Placeholder 5">
            <a:extLst>
              <a:ext uri="{FF2B5EF4-FFF2-40B4-BE49-F238E27FC236}">
                <a16:creationId xmlns:a16="http://schemas.microsoft.com/office/drawing/2014/main" id="{8D8F28E8-B60D-DC3C-0D5B-0D49C74FFAAC}"/>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7" name="Slide Number Placeholder 6">
            <a:extLst>
              <a:ext uri="{FF2B5EF4-FFF2-40B4-BE49-F238E27FC236}">
                <a16:creationId xmlns:a16="http://schemas.microsoft.com/office/drawing/2014/main" id="{0704BBBC-B003-B066-C432-B4EA415C1BA6}"/>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1730958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3008A-946F-53E9-61A6-B8457F5DE511}"/>
              </a:ext>
            </a:extLst>
          </p:cNvPr>
          <p:cNvSpPr>
            <a:spLocks noGrp="1"/>
          </p:cNvSpPr>
          <p:nvPr>
            <p:ph type="title"/>
          </p:nvPr>
        </p:nvSpPr>
        <p:spPr>
          <a:xfrm>
            <a:off x="473075" y="342900"/>
            <a:ext cx="2211388" cy="1200150"/>
          </a:xfrm>
        </p:spPr>
        <p:txBody>
          <a:bodyPr anchor="b"/>
          <a:lstStyle>
            <a:lvl1pPr>
              <a:defRPr sz="3200"/>
            </a:lvl1pPr>
          </a:lstStyle>
          <a:p>
            <a:r>
              <a:rPr lang="en-GB" dirty="0"/>
              <a:t>Click to edit Master title style</a:t>
            </a:r>
            <a:endParaRPr lang="en-IE" dirty="0"/>
          </a:p>
        </p:txBody>
      </p:sp>
      <p:sp>
        <p:nvSpPr>
          <p:cNvPr id="3" name="Picture Placeholder 2">
            <a:extLst>
              <a:ext uri="{FF2B5EF4-FFF2-40B4-BE49-F238E27FC236}">
                <a16:creationId xmlns:a16="http://schemas.microsoft.com/office/drawing/2014/main" id="{A939D858-D97A-BD10-CBA7-7ECC60F86A10}"/>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a:extLst>
              <a:ext uri="{FF2B5EF4-FFF2-40B4-BE49-F238E27FC236}">
                <a16:creationId xmlns:a16="http://schemas.microsoft.com/office/drawing/2014/main" id="{398F69F4-C1F3-BB51-77B4-1CD572492B21}"/>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A915B6-FDD5-54A9-543A-F33D4D1F7F06}"/>
              </a:ext>
            </a:extLst>
          </p:cNvPr>
          <p:cNvSpPr>
            <a:spLocks noGrp="1"/>
          </p:cNvSpPr>
          <p:nvPr>
            <p:ph type="dt" sz="half" idx="10"/>
          </p:nvPr>
        </p:nvSpPr>
        <p:spPr>
          <a:xfrm>
            <a:off x="471488" y="4767263"/>
            <a:ext cx="1543050" cy="274637"/>
          </a:xfrm>
          <a:prstGeom prst="rect">
            <a:avLst/>
          </a:prstGeom>
        </p:spPr>
        <p:txBody>
          <a:bodyPr/>
          <a:lstStyle/>
          <a:p>
            <a:fld id="{6BBD7C7D-3C0E-4449-A7B7-F6FB77450641}" type="datetime1">
              <a:rPr lang="en-IE" smtClean="0"/>
              <a:t>04/06/2024</a:t>
            </a:fld>
            <a:endParaRPr lang="en-IE" dirty="0"/>
          </a:p>
        </p:txBody>
      </p:sp>
      <p:sp>
        <p:nvSpPr>
          <p:cNvPr id="6" name="Footer Placeholder 5">
            <a:extLst>
              <a:ext uri="{FF2B5EF4-FFF2-40B4-BE49-F238E27FC236}">
                <a16:creationId xmlns:a16="http://schemas.microsoft.com/office/drawing/2014/main" id="{9333CD8E-756B-75A3-97E1-432F87675926}"/>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8" name="Slide Number Placeholder 5">
            <a:extLst>
              <a:ext uri="{FF2B5EF4-FFF2-40B4-BE49-F238E27FC236}">
                <a16:creationId xmlns:a16="http://schemas.microsoft.com/office/drawing/2014/main" id="{C2913AA3-7E12-6FCD-9568-E6E2A5B07B5C}"/>
              </a:ext>
            </a:extLst>
          </p:cNvPr>
          <p:cNvSpPr>
            <a:spLocks noGrp="1"/>
          </p:cNvSpPr>
          <p:nvPr>
            <p:ph type="sldNum" sz="quarter" idx="4"/>
          </p:nvPr>
        </p:nvSpPr>
        <p:spPr>
          <a:xfrm>
            <a:off x="219074" y="4712493"/>
            <a:ext cx="571501" cy="274637"/>
          </a:xfrm>
          <a:prstGeom prst="rect">
            <a:avLst/>
          </a:prstGeom>
        </p:spPr>
        <p:txBody>
          <a:bodyPr vert="horz" lIns="91440" tIns="45720" rIns="91440" bIns="45720" rtlCol="0" anchor="ctr"/>
          <a:lstStyle>
            <a:lvl1pPr algn="ctr">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7E67D8A-34D6-474B-B6E0-2EEA3E55DD9F}" type="slidenum">
              <a:rPr lang="en-IE" smtClean="0"/>
              <a:pPr/>
              <a:t>‹#›</a:t>
            </a:fld>
            <a:endParaRPr lang="en-IE" dirty="0"/>
          </a:p>
        </p:txBody>
      </p:sp>
    </p:spTree>
    <p:extLst>
      <p:ext uri="{BB962C8B-B14F-4D97-AF65-F5344CB8AC3E}">
        <p14:creationId xmlns:p14="http://schemas.microsoft.com/office/powerpoint/2010/main" val="243736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D286AE-2472-5B84-11AD-43AFF784D853}"/>
              </a:ext>
            </a:extLst>
          </p:cNvPr>
          <p:cNvPicPr>
            <a:picLocks noChangeAspect="1"/>
          </p:cNvPicPr>
          <p:nvPr userDrawn="1"/>
        </p:nvPicPr>
        <p:blipFill>
          <a:blip r:embed="rId13"/>
          <a:srcRect/>
          <a:stretch/>
        </p:blipFill>
        <p:spPr>
          <a:xfrm>
            <a:off x="0" y="0"/>
            <a:ext cx="6857998" cy="5143499"/>
          </a:xfrm>
          <a:prstGeom prst="rect">
            <a:avLst/>
          </a:prstGeom>
        </p:spPr>
      </p:pic>
      <p:sp>
        <p:nvSpPr>
          <p:cNvPr id="2" name="Title Placeholder 1">
            <a:extLst>
              <a:ext uri="{FF2B5EF4-FFF2-40B4-BE49-F238E27FC236}">
                <a16:creationId xmlns:a16="http://schemas.microsoft.com/office/drawing/2014/main" id="{B67E7B9D-978D-D920-9147-F81E3AD05DF8}"/>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GB" dirty="0"/>
              <a:t>Click to edit Master title style</a:t>
            </a:r>
            <a:endParaRPr lang="en-IE" dirty="0"/>
          </a:p>
        </p:txBody>
      </p:sp>
      <p:sp>
        <p:nvSpPr>
          <p:cNvPr id="3" name="Text Placeholder 2">
            <a:extLst>
              <a:ext uri="{FF2B5EF4-FFF2-40B4-BE49-F238E27FC236}">
                <a16:creationId xmlns:a16="http://schemas.microsoft.com/office/drawing/2014/main" id="{2CE91C35-5AED-CCBF-0577-88DEFD9E48AE}"/>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EC71ED3A-D3F5-F94D-2229-BC763F824486}"/>
              </a:ext>
            </a:extLst>
          </p:cNvPr>
          <p:cNvSpPr>
            <a:spLocks noGrp="1"/>
          </p:cNvSpPr>
          <p:nvPr>
            <p:ph type="sldNum" sz="quarter" idx="4"/>
          </p:nvPr>
        </p:nvSpPr>
        <p:spPr>
          <a:xfrm>
            <a:off x="219074" y="4712493"/>
            <a:ext cx="571501" cy="274637"/>
          </a:xfrm>
          <a:prstGeom prst="rect">
            <a:avLst/>
          </a:prstGeom>
        </p:spPr>
        <p:txBody>
          <a:bodyPr vert="horz" lIns="91440" tIns="45720" rIns="91440" bIns="45720" rtlCol="0" anchor="ctr"/>
          <a:lstStyle>
            <a:lvl1pPr algn="ctr">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7E67D8A-34D6-474B-B6E0-2EEA3E55DD9F}" type="slidenum">
              <a:rPr lang="en-IE" smtClean="0"/>
              <a:pPr/>
              <a:t>‹#›</a:t>
            </a:fld>
            <a:endParaRPr lang="en-IE" dirty="0"/>
          </a:p>
        </p:txBody>
      </p:sp>
    </p:spTree>
    <p:extLst>
      <p:ext uri="{BB962C8B-B14F-4D97-AF65-F5344CB8AC3E}">
        <p14:creationId xmlns:p14="http://schemas.microsoft.com/office/powerpoint/2010/main" val="30269747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3200" b="1" kern="1200">
          <a:solidFill>
            <a:srgbClr val="F15A2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s://www.ncetm.org.uk/features/cardinality-and-number-sens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hyperlink" Target="https://edco.ie/dnfm"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image" Target="../media/image4.png"/><Relationship Id="rId7" Type="http://schemas.openxmlformats.org/officeDocument/2006/relationships/slide" Target="slide34.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edco.ie/px4d"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hyperlink" Target="https://edco.ie/pn57"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hyperlink" Target="https://edco.ie/zbxu" TargetMode="Externa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hyperlink" Target="https://edco.ie/s6ys" TargetMode="Externa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s://edco.ie/jdrj"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s://edco.ie/waev"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microsoft.com/office/2007/relationships/hdphoto" Target="../media/hdphoto7.wdp"/><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hyperlink" Target="https://edco.ie/cvtf"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microsoft.com/office/2007/relationships/hdphoto" Target="../media/hdphoto8.wdp"/><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hyperlink" Target="https://edco.ie/x9nu"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archive.org/"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hyperlink" Target="https://edco.ie/cfyz"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hyperlink" Target="https://edco.ie/frmr"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hyperlink" Target="https://edco.ie/qv98"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hyperlink" Target="https://edco.ie/3k6v"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dco.ie/rnh4"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hyperlink" Target="https://edco.ie/w262"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hyperlink" Target="https://edco.ie/pywr"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hyperlink" Target="https://edco.ie/we6c"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hyperlink" Target="https://edco.ie/srbf"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EF8517A-29A0-3AF8-FF6D-27AD171DAD75}"/>
              </a:ext>
            </a:extLst>
          </p:cNvPr>
          <p:cNvSpPr txBox="1">
            <a:spLocks/>
          </p:cNvSpPr>
          <p:nvPr/>
        </p:nvSpPr>
        <p:spPr>
          <a:xfrm>
            <a:off x="471488" y="1936749"/>
            <a:ext cx="5915025" cy="2600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ClrTx/>
            </a:pPr>
            <a:r>
              <a:rPr lang="en-IE" sz="2200" dirty="0"/>
              <a:t>What is missing?</a:t>
            </a:r>
          </a:p>
          <a:p>
            <a:pPr>
              <a:buClrTx/>
            </a:pPr>
            <a:endParaRPr lang="en-IE" dirty="0"/>
          </a:p>
        </p:txBody>
      </p:sp>
      <p:graphicFrame>
        <p:nvGraphicFramePr>
          <p:cNvPr id="6" name="Google Shape;145;p31">
            <a:extLst>
              <a:ext uri="{FF2B5EF4-FFF2-40B4-BE49-F238E27FC236}">
                <a16:creationId xmlns:a16="http://schemas.microsoft.com/office/drawing/2014/main" id="{D4E68650-C081-A48C-EBF2-833BD22E0202}"/>
              </a:ext>
            </a:extLst>
          </p:cNvPr>
          <p:cNvGraphicFramePr/>
          <p:nvPr>
            <p:extLst>
              <p:ext uri="{D42A27DB-BD31-4B8C-83A1-F6EECF244321}">
                <p14:modId xmlns:p14="http://schemas.microsoft.com/office/powerpoint/2010/main" val="1545829113"/>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3" name="Slide Number Placeholder 2">
            <a:extLst>
              <a:ext uri="{FF2B5EF4-FFF2-40B4-BE49-F238E27FC236}">
                <a16:creationId xmlns:a16="http://schemas.microsoft.com/office/drawing/2014/main" id="{ADEFC0A2-5009-B747-B95C-200D8B89C2F9}"/>
              </a:ext>
            </a:extLst>
          </p:cNvPr>
          <p:cNvSpPr>
            <a:spLocks noGrp="1"/>
          </p:cNvSpPr>
          <p:nvPr>
            <p:ph type="sldNum" sz="quarter" idx="12"/>
          </p:nvPr>
        </p:nvSpPr>
        <p:spPr/>
        <p:txBody>
          <a:bodyPr/>
          <a:lstStyle/>
          <a:p>
            <a:fld id="{17E67D8A-34D6-474B-B6E0-2EEA3E55DD9F}" type="slidenum">
              <a:rPr lang="en-IE" smtClean="0"/>
              <a:t>10</a:t>
            </a:fld>
            <a:endParaRPr lang="en-IE" dirty="0"/>
          </a:p>
        </p:txBody>
      </p:sp>
      <p:sp>
        <p:nvSpPr>
          <p:cNvPr id="8" name="Google Shape;130;p29">
            <a:extLst>
              <a:ext uri="{FF2B5EF4-FFF2-40B4-BE49-F238E27FC236}">
                <a16:creationId xmlns:a16="http://schemas.microsoft.com/office/drawing/2014/main" id="{D3CB98AD-0D6D-368D-C50A-05EEBD5860C3}"/>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6EE87CF-36F9-313B-AC10-2C7FBDEC3E7D}"/>
              </a:ext>
            </a:extLst>
          </p:cNvPr>
          <p:cNvSpPr>
            <a:spLocks noGrp="1"/>
          </p:cNvSpPr>
          <p:nvPr>
            <p:ph idx="1"/>
          </p:nvPr>
        </p:nvSpPr>
        <p:spPr>
          <a:xfrm>
            <a:off x="471488" y="1936749"/>
            <a:ext cx="5915025" cy="2600325"/>
          </a:xfrm>
        </p:spPr>
        <p:txBody>
          <a:bodyPr/>
          <a:lstStyle/>
          <a:p>
            <a:pPr marL="266700" indent="-266700"/>
            <a:r>
              <a:rPr lang="en-IE" sz="2200" dirty="0"/>
              <a:t>What is missing?</a:t>
            </a:r>
          </a:p>
          <a:p>
            <a:endParaRPr lang="en-IE" dirty="0"/>
          </a:p>
        </p:txBody>
      </p:sp>
      <p:graphicFrame>
        <p:nvGraphicFramePr>
          <p:cNvPr id="6" name="Google Shape;145;p31">
            <a:extLst>
              <a:ext uri="{FF2B5EF4-FFF2-40B4-BE49-F238E27FC236}">
                <a16:creationId xmlns:a16="http://schemas.microsoft.com/office/drawing/2014/main" id="{82132290-FEE3-474E-5A56-A22C2828A628}"/>
              </a:ext>
            </a:extLst>
          </p:cNvPr>
          <p:cNvGraphicFramePr/>
          <p:nvPr>
            <p:extLst>
              <p:ext uri="{D42A27DB-BD31-4B8C-83A1-F6EECF244321}">
                <p14:modId xmlns:p14="http://schemas.microsoft.com/office/powerpoint/2010/main" val="728899075"/>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US"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US" sz="2700" b="1" dirty="0">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3" name="Slide Number Placeholder 2">
            <a:extLst>
              <a:ext uri="{FF2B5EF4-FFF2-40B4-BE49-F238E27FC236}">
                <a16:creationId xmlns:a16="http://schemas.microsoft.com/office/drawing/2014/main" id="{1AFCD695-8BB5-7C98-10AA-0BE00CAA87B6}"/>
              </a:ext>
            </a:extLst>
          </p:cNvPr>
          <p:cNvSpPr>
            <a:spLocks noGrp="1"/>
          </p:cNvSpPr>
          <p:nvPr>
            <p:ph type="sldNum" sz="quarter" idx="12"/>
          </p:nvPr>
        </p:nvSpPr>
        <p:spPr/>
        <p:txBody>
          <a:bodyPr/>
          <a:lstStyle/>
          <a:p>
            <a:fld id="{17E67D8A-34D6-474B-B6E0-2EEA3E55DD9F}" type="slidenum">
              <a:rPr lang="en-IE" smtClean="0"/>
              <a:t>11</a:t>
            </a:fld>
            <a:endParaRPr lang="en-IE" dirty="0"/>
          </a:p>
        </p:txBody>
      </p:sp>
      <p:sp>
        <p:nvSpPr>
          <p:cNvPr id="8" name="Google Shape;130;p29">
            <a:extLst>
              <a:ext uri="{FF2B5EF4-FFF2-40B4-BE49-F238E27FC236}">
                <a16:creationId xmlns:a16="http://schemas.microsoft.com/office/drawing/2014/main" id="{B827AAD2-0F97-76AC-945C-B8BD04848329}"/>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E83F308-F3BB-B15A-EBC3-228E6017495C}"/>
              </a:ext>
            </a:extLst>
          </p:cNvPr>
          <p:cNvSpPr>
            <a:spLocks noGrp="1"/>
          </p:cNvSpPr>
          <p:nvPr>
            <p:ph idx="1"/>
          </p:nvPr>
        </p:nvSpPr>
        <p:spPr>
          <a:xfrm>
            <a:off x="471488" y="1936749"/>
            <a:ext cx="5915025" cy="2600325"/>
          </a:xfrm>
        </p:spPr>
        <p:txBody>
          <a:bodyPr/>
          <a:lstStyle/>
          <a:p>
            <a:pPr marL="266700" indent="-266700"/>
            <a:r>
              <a:rPr lang="en-IE" sz="2200" dirty="0"/>
              <a:t>What is missing?</a:t>
            </a:r>
          </a:p>
          <a:p>
            <a:endParaRPr lang="en-IE" dirty="0"/>
          </a:p>
        </p:txBody>
      </p:sp>
      <p:graphicFrame>
        <p:nvGraphicFramePr>
          <p:cNvPr id="6" name="Google Shape;145;p31">
            <a:extLst>
              <a:ext uri="{FF2B5EF4-FFF2-40B4-BE49-F238E27FC236}">
                <a16:creationId xmlns:a16="http://schemas.microsoft.com/office/drawing/2014/main" id="{E6205D76-A47F-FFB7-2F45-1BBD55A12BF2}"/>
              </a:ext>
            </a:extLst>
          </p:cNvPr>
          <p:cNvGraphicFramePr/>
          <p:nvPr>
            <p:extLst>
              <p:ext uri="{D42A27DB-BD31-4B8C-83A1-F6EECF244321}">
                <p14:modId xmlns:p14="http://schemas.microsoft.com/office/powerpoint/2010/main" val="1545829113"/>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3" name="Slide Number Placeholder 2">
            <a:extLst>
              <a:ext uri="{FF2B5EF4-FFF2-40B4-BE49-F238E27FC236}">
                <a16:creationId xmlns:a16="http://schemas.microsoft.com/office/drawing/2014/main" id="{9681831D-BB25-8335-3321-4878092246A6}"/>
              </a:ext>
            </a:extLst>
          </p:cNvPr>
          <p:cNvSpPr>
            <a:spLocks noGrp="1"/>
          </p:cNvSpPr>
          <p:nvPr>
            <p:ph type="sldNum" sz="quarter" idx="12"/>
          </p:nvPr>
        </p:nvSpPr>
        <p:spPr/>
        <p:txBody>
          <a:bodyPr/>
          <a:lstStyle/>
          <a:p>
            <a:fld id="{17E67D8A-34D6-474B-B6E0-2EEA3E55DD9F}" type="slidenum">
              <a:rPr lang="en-IE" smtClean="0"/>
              <a:t>12</a:t>
            </a:fld>
            <a:endParaRPr lang="en-IE" dirty="0"/>
          </a:p>
        </p:txBody>
      </p:sp>
      <p:sp>
        <p:nvSpPr>
          <p:cNvPr id="8" name="Google Shape;130;p29">
            <a:extLst>
              <a:ext uri="{FF2B5EF4-FFF2-40B4-BE49-F238E27FC236}">
                <a16:creationId xmlns:a16="http://schemas.microsoft.com/office/drawing/2014/main" id="{5F4E603C-491F-9B90-AAFA-1B08DF90A382}"/>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41F3854-3D40-346D-AAB3-86723B98036B}"/>
              </a:ext>
            </a:extLst>
          </p:cNvPr>
          <p:cNvSpPr>
            <a:spLocks noGrp="1"/>
          </p:cNvSpPr>
          <p:nvPr>
            <p:ph idx="1"/>
          </p:nvPr>
        </p:nvSpPr>
        <p:spPr>
          <a:xfrm>
            <a:off x="471488" y="1936749"/>
            <a:ext cx="5915025" cy="2600325"/>
          </a:xfrm>
        </p:spPr>
        <p:txBody>
          <a:bodyPr/>
          <a:lstStyle/>
          <a:p>
            <a:pPr marL="266700" indent="-266700"/>
            <a:r>
              <a:rPr lang="en-IE" sz="2200" dirty="0"/>
              <a:t>What is missing?</a:t>
            </a:r>
          </a:p>
          <a:p>
            <a:endParaRPr lang="en-IE" dirty="0"/>
          </a:p>
        </p:txBody>
      </p:sp>
      <p:graphicFrame>
        <p:nvGraphicFramePr>
          <p:cNvPr id="6" name="Google Shape;145;p31">
            <a:extLst>
              <a:ext uri="{FF2B5EF4-FFF2-40B4-BE49-F238E27FC236}">
                <a16:creationId xmlns:a16="http://schemas.microsoft.com/office/drawing/2014/main" id="{220F5225-0C1A-CE84-66E8-6B8283AE1A76}"/>
              </a:ext>
            </a:extLst>
          </p:cNvPr>
          <p:cNvGraphicFramePr/>
          <p:nvPr>
            <p:extLst>
              <p:ext uri="{D42A27DB-BD31-4B8C-83A1-F6EECF244321}">
                <p14:modId xmlns:p14="http://schemas.microsoft.com/office/powerpoint/2010/main" val="3487712938"/>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US"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US" sz="2700" b="1" dirty="0">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3" name="Slide Number Placeholder 2">
            <a:extLst>
              <a:ext uri="{FF2B5EF4-FFF2-40B4-BE49-F238E27FC236}">
                <a16:creationId xmlns:a16="http://schemas.microsoft.com/office/drawing/2014/main" id="{BB9150C2-F27A-BF8F-6921-6D6FC81CBF41}"/>
              </a:ext>
            </a:extLst>
          </p:cNvPr>
          <p:cNvSpPr>
            <a:spLocks noGrp="1"/>
          </p:cNvSpPr>
          <p:nvPr>
            <p:ph type="sldNum" sz="quarter" idx="12"/>
          </p:nvPr>
        </p:nvSpPr>
        <p:spPr/>
        <p:txBody>
          <a:bodyPr/>
          <a:lstStyle/>
          <a:p>
            <a:fld id="{17E67D8A-34D6-474B-B6E0-2EEA3E55DD9F}" type="slidenum">
              <a:rPr lang="en-IE" smtClean="0"/>
              <a:t>13</a:t>
            </a:fld>
            <a:endParaRPr lang="en-IE" dirty="0"/>
          </a:p>
        </p:txBody>
      </p:sp>
      <p:sp>
        <p:nvSpPr>
          <p:cNvPr id="8" name="Google Shape;130;p29">
            <a:extLst>
              <a:ext uri="{FF2B5EF4-FFF2-40B4-BE49-F238E27FC236}">
                <a16:creationId xmlns:a16="http://schemas.microsoft.com/office/drawing/2014/main" id="{4F15E266-2052-5468-36A7-4775754B993C}"/>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0247956-03D4-F869-F1B7-F8618EE81569}"/>
              </a:ext>
            </a:extLst>
          </p:cNvPr>
          <p:cNvSpPr>
            <a:spLocks noGrp="1"/>
          </p:cNvSpPr>
          <p:nvPr>
            <p:ph idx="1"/>
          </p:nvPr>
        </p:nvSpPr>
        <p:spPr>
          <a:xfrm>
            <a:off x="471488" y="1936749"/>
            <a:ext cx="5915025" cy="2600325"/>
          </a:xfrm>
        </p:spPr>
        <p:txBody>
          <a:bodyPr/>
          <a:lstStyle/>
          <a:p>
            <a:pPr marL="266700" indent="-266700"/>
            <a:r>
              <a:rPr lang="en-IE" sz="2200" dirty="0"/>
              <a:t>What is missing?</a:t>
            </a:r>
          </a:p>
          <a:p>
            <a:endParaRPr lang="en-IE" dirty="0"/>
          </a:p>
        </p:txBody>
      </p:sp>
      <p:graphicFrame>
        <p:nvGraphicFramePr>
          <p:cNvPr id="6" name="Google Shape;145;p31">
            <a:extLst>
              <a:ext uri="{FF2B5EF4-FFF2-40B4-BE49-F238E27FC236}">
                <a16:creationId xmlns:a16="http://schemas.microsoft.com/office/drawing/2014/main" id="{A715F85C-4D4F-3C6D-8E79-37B5546CF264}"/>
              </a:ext>
            </a:extLst>
          </p:cNvPr>
          <p:cNvGraphicFramePr/>
          <p:nvPr>
            <p:extLst>
              <p:ext uri="{D42A27DB-BD31-4B8C-83A1-F6EECF244321}">
                <p14:modId xmlns:p14="http://schemas.microsoft.com/office/powerpoint/2010/main" val="1545829113"/>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3" name="Slide Number Placeholder 2">
            <a:extLst>
              <a:ext uri="{FF2B5EF4-FFF2-40B4-BE49-F238E27FC236}">
                <a16:creationId xmlns:a16="http://schemas.microsoft.com/office/drawing/2014/main" id="{207F9E36-FF02-7328-F1DF-8CE987B61F41}"/>
              </a:ext>
            </a:extLst>
          </p:cNvPr>
          <p:cNvSpPr>
            <a:spLocks noGrp="1"/>
          </p:cNvSpPr>
          <p:nvPr>
            <p:ph type="sldNum" sz="quarter" idx="12"/>
          </p:nvPr>
        </p:nvSpPr>
        <p:spPr/>
        <p:txBody>
          <a:bodyPr/>
          <a:lstStyle/>
          <a:p>
            <a:fld id="{17E67D8A-34D6-474B-B6E0-2EEA3E55DD9F}" type="slidenum">
              <a:rPr lang="en-IE" smtClean="0"/>
              <a:t>14</a:t>
            </a:fld>
            <a:endParaRPr lang="en-IE" dirty="0"/>
          </a:p>
        </p:txBody>
      </p:sp>
      <p:sp>
        <p:nvSpPr>
          <p:cNvPr id="8" name="Google Shape;130;p29">
            <a:extLst>
              <a:ext uri="{FF2B5EF4-FFF2-40B4-BE49-F238E27FC236}">
                <a16:creationId xmlns:a16="http://schemas.microsoft.com/office/drawing/2014/main" id="{D7D22B76-4B8B-9BEB-2CEC-3BDB94451CCA}"/>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44"/>
          <p:cNvSpPr txBox="1"/>
          <p:nvPr/>
        </p:nvSpPr>
        <p:spPr>
          <a:xfrm>
            <a:off x="822008" y="4568190"/>
            <a:ext cx="6551775" cy="307754"/>
          </a:xfrm>
          <a:prstGeom prst="rect">
            <a:avLst/>
          </a:prstGeom>
          <a:noFill/>
          <a:ln>
            <a:noFill/>
          </a:ln>
        </p:spPr>
        <p:txBody>
          <a:bodyPr spcFirstLastPara="1" wrap="square" lIns="68569" tIns="68569" rIns="68569" bIns="68569" anchor="t" anchorCtr="0">
            <a:spAutoFit/>
          </a:bodyPr>
          <a:lstStyle/>
          <a:p>
            <a:r>
              <a:rPr lang="en" sz="1050" b="1" dirty="0">
                <a:latin typeface="Arial" panose="020B0604020202020204" pitchFamily="34" charset="0"/>
                <a:ea typeface="Tahoma" panose="020B0604030504040204" pitchFamily="34" charset="0"/>
                <a:cs typeface="Arial" panose="020B0604020202020204" pitchFamily="34" charset="0"/>
                <a:sym typeface="Proxima Nova"/>
              </a:rPr>
              <a:t>Needed: </a:t>
            </a:r>
            <a:r>
              <a:rPr lang="en" sz="1050" dirty="0">
                <a:latin typeface="Arial" panose="020B0604020202020204" pitchFamily="34" charset="0"/>
                <a:ea typeface="Tahoma" panose="020B0604030504040204" pitchFamily="34" charset="0"/>
                <a:cs typeface="Arial" panose="020B0604020202020204" pitchFamily="34" charset="0"/>
                <a:sym typeface="Proxima Nova"/>
              </a:rPr>
              <a:t>number path per child (0-10 or 0-20 number path)</a:t>
            </a:r>
            <a:endParaRPr sz="1050" dirty="0">
              <a:latin typeface="Arial" panose="020B0604020202020204" pitchFamily="34" charset="0"/>
              <a:ea typeface="Tahoma" panose="020B0604030504040204" pitchFamily="34" charset="0"/>
              <a:cs typeface="Arial" panose="020B0604020202020204" pitchFamily="34" charset="0"/>
              <a:sym typeface="Proxima Nova"/>
            </a:endParaRPr>
          </a:p>
        </p:txBody>
      </p:sp>
      <p:sp>
        <p:nvSpPr>
          <p:cNvPr id="3" name="Content Placeholder 2">
            <a:extLst>
              <a:ext uri="{FF2B5EF4-FFF2-40B4-BE49-F238E27FC236}">
                <a16:creationId xmlns:a16="http://schemas.microsoft.com/office/drawing/2014/main" id="{5D8CC549-F744-4D2A-FC66-93A5501DBABF}"/>
              </a:ext>
            </a:extLst>
          </p:cNvPr>
          <p:cNvSpPr>
            <a:spLocks noGrp="1"/>
          </p:cNvSpPr>
          <p:nvPr>
            <p:ph idx="1"/>
          </p:nvPr>
        </p:nvSpPr>
        <p:spPr>
          <a:xfrm>
            <a:off x="471488" y="1936750"/>
            <a:ext cx="5915025" cy="2071688"/>
          </a:xfrm>
        </p:spPr>
        <p:txBody>
          <a:bodyPr>
            <a:normAutofit/>
          </a:bodyPr>
          <a:lstStyle/>
          <a:p>
            <a:pPr marL="266700" indent="-266700">
              <a:spcBef>
                <a:spcPts val="0"/>
              </a:spcBef>
              <a:spcAft>
                <a:spcPts val="1100"/>
              </a:spcAft>
            </a:pPr>
            <a:r>
              <a:rPr lang="en-US" sz="2200" dirty="0">
                <a:sym typeface="Mulish"/>
              </a:rPr>
              <a:t>Put something on the number after __</a:t>
            </a:r>
          </a:p>
          <a:p>
            <a:pPr marL="266700" indent="-266700">
              <a:spcBef>
                <a:spcPts val="0"/>
              </a:spcBef>
              <a:spcAft>
                <a:spcPts val="1100"/>
              </a:spcAft>
            </a:pPr>
            <a:r>
              <a:rPr lang="en-US" sz="2200" dirty="0">
                <a:sym typeface="Mulish"/>
              </a:rPr>
              <a:t>Put something on the number before __</a:t>
            </a:r>
          </a:p>
          <a:p>
            <a:pPr marL="266700" indent="-266700">
              <a:spcBef>
                <a:spcPts val="0"/>
              </a:spcBef>
              <a:spcAft>
                <a:spcPts val="1100"/>
              </a:spcAft>
            </a:pPr>
            <a:r>
              <a:rPr lang="en-US" sz="2200" dirty="0">
                <a:sym typeface="Mulish"/>
              </a:rPr>
              <a:t>Put something between __ and __</a:t>
            </a:r>
          </a:p>
        </p:txBody>
      </p:sp>
      <p:graphicFrame>
        <p:nvGraphicFramePr>
          <p:cNvPr id="5" name="Google Shape;145;p31">
            <a:extLst>
              <a:ext uri="{FF2B5EF4-FFF2-40B4-BE49-F238E27FC236}">
                <a16:creationId xmlns:a16="http://schemas.microsoft.com/office/drawing/2014/main" id="{4B8BD50A-7E4A-AC21-3724-6D5C5A8555D1}"/>
              </a:ext>
            </a:extLst>
          </p:cNvPr>
          <p:cNvGraphicFramePr/>
          <p:nvPr>
            <p:extLst>
              <p:ext uri="{D42A27DB-BD31-4B8C-83A1-F6EECF244321}">
                <p14:modId xmlns:p14="http://schemas.microsoft.com/office/powerpoint/2010/main" val="1545829113"/>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6" name="Slide Number Placeholder 5">
            <a:extLst>
              <a:ext uri="{FF2B5EF4-FFF2-40B4-BE49-F238E27FC236}">
                <a16:creationId xmlns:a16="http://schemas.microsoft.com/office/drawing/2014/main" id="{D28AD1E5-1E3B-9312-A878-0FD031591D46}"/>
              </a:ext>
            </a:extLst>
          </p:cNvPr>
          <p:cNvSpPr>
            <a:spLocks noGrp="1"/>
          </p:cNvSpPr>
          <p:nvPr>
            <p:ph type="sldNum" sz="quarter" idx="12"/>
          </p:nvPr>
        </p:nvSpPr>
        <p:spPr/>
        <p:txBody>
          <a:bodyPr/>
          <a:lstStyle/>
          <a:p>
            <a:fld id="{17E67D8A-34D6-474B-B6E0-2EEA3E55DD9F}" type="slidenum">
              <a:rPr lang="en-IE" smtClean="0"/>
              <a:t>15</a:t>
            </a:fld>
            <a:endParaRPr lang="en-IE" dirty="0"/>
          </a:p>
        </p:txBody>
      </p:sp>
      <p:sp>
        <p:nvSpPr>
          <p:cNvPr id="8" name="Google Shape;130;p29">
            <a:extLst>
              <a:ext uri="{FF2B5EF4-FFF2-40B4-BE49-F238E27FC236}">
                <a16:creationId xmlns:a16="http://schemas.microsoft.com/office/drawing/2014/main" id="{13252AA4-FB2E-2114-B0FF-D01C0222070C}"/>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4" name="Once I Caught A Fish Alive-1">
            <a:hlinkClick r:id="" action="ppaction://media"/>
            <a:extLst>
              <a:ext uri="{FF2B5EF4-FFF2-40B4-BE49-F238E27FC236}">
                <a16:creationId xmlns:a16="http://schemas.microsoft.com/office/drawing/2014/main" id="{52688E88-2817-0BB5-8BA0-376EDA4ACA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7220" y="990124"/>
            <a:ext cx="5623560" cy="3163252"/>
          </a:xfrm>
          <a:prstGeom prst="rect">
            <a:avLst/>
          </a:prstGeom>
        </p:spPr>
      </p:pic>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50520"/>
            <a:ext cx="6019165" cy="398462"/>
          </a:xfrm>
        </p:spPr>
        <p:txBody>
          <a:bodyPr anchor="t">
            <a:noAutofit/>
          </a:bodyPr>
          <a:lstStyle/>
          <a:p>
            <a:r>
              <a:rPr lang="en-US" sz="2800" dirty="0"/>
              <a:t>Video: Caught a Fish Alive</a:t>
            </a:r>
            <a:endParaRPr lang="en-IE" sz="2800" dirty="0"/>
          </a:p>
        </p:txBody>
      </p:sp>
      <p:sp>
        <p:nvSpPr>
          <p:cNvPr id="3" name="Slide Number Placeholder 2">
            <a:extLst>
              <a:ext uri="{FF2B5EF4-FFF2-40B4-BE49-F238E27FC236}">
                <a16:creationId xmlns:a16="http://schemas.microsoft.com/office/drawing/2014/main" id="{B130D62F-C616-8FA2-69E0-DB71A5955EEC}"/>
              </a:ext>
            </a:extLst>
          </p:cNvPr>
          <p:cNvSpPr>
            <a:spLocks noGrp="1"/>
          </p:cNvSpPr>
          <p:nvPr>
            <p:ph type="sldNum" sz="quarter" idx="12"/>
          </p:nvPr>
        </p:nvSpPr>
        <p:spPr/>
        <p:txBody>
          <a:bodyPr/>
          <a:lstStyle/>
          <a:p>
            <a:fld id="{17E67D8A-34D6-474B-B6E0-2EEA3E55DD9F}" type="slidenum">
              <a:rPr lang="en-IE" smtClean="0"/>
              <a:t>16</a:t>
            </a:fld>
            <a:endParaRPr lang="en-IE" dirty="0"/>
          </a:p>
        </p:txBody>
      </p:sp>
    </p:spTree>
    <p:extLst>
      <p:ext uri="{BB962C8B-B14F-4D97-AF65-F5344CB8AC3E}">
        <p14:creationId xmlns:p14="http://schemas.microsoft.com/office/powerpoint/2010/main" val="26858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5" name="10 Green Bottles-1(2)">
            <a:hlinkClick r:id="" action="ppaction://media"/>
            <a:extLst>
              <a:ext uri="{FF2B5EF4-FFF2-40B4-BE49-F238E27FC236}">
                <a16:creationId xmlns:a16="http://schemas.microsoft.com/office/drawing/2014/main" id="{BB941A95-0B6F-FA99-238C-27CDF537E7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2171" y="987284"/>
            <a:ext cx="5628358" cy="3165951"/>
          </a:xfrm>
          <a:prstGeom prst="rect">
            <a:avLst/>
          </a:prstGeom>
        </p:spPr>
      </p:pic>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50520"/>
            <a:ext cx="6019165" cy="398462"/>
          </a:xfrm>
        </p:spPr>
        <p:txBody>
          <a:bodyPr anchor="t">
            <a:noAutofit/>
          </a:bodyPr>
          <a:lstStyle/>
          <a:p>
            <a:r>
              <a:rPr lang="en-US" sz="2800" dirty="0"/>
              <a:t>Video: Ten Green Bottles</a:t>
            </a:r>
            <a:endParaRPr lang="en-IE" sz="2800" dirty="0"/>
          </a:p>
        </p:txBody>
      </p:sp>
      <p:sp>
        <p:nvSpPr>
          <p:cNvPr id="3" name="Slide Number Placeholder 2">
            <a:extLst>
              <a:ext uri="{FF2B5EF4-FFF2-40B4-BE49-F238E27FC236}">
                <a16:creationId xmlns:a16="http://schemas.microsoft.com/office/drawing/2014/main" id="{B130D62F-C616-8FA2-69E0-DB71A5955EEC}"/>
              </a:ext>
            </a:extLst>
          </p:cNvPr>
          <p:cNvSpPr>
            <a:spLocks noGrp="1"/>
          </p:cNvSpPr>
          <p:nvPr>
            <p:ph type="sldNum" sz="quarter" idx="12"/>
          </p:nvPr>
        </p:nvSpPr>
        <p:spPr/>
        <p:txBody>
          <a:bodyPr/>
          <a:lstStyle/>
          <a:p>
            <a:fld id="{17E67D8A-34D6-474B-B6E0-2EEA3E55DD9F}" type="slidenum">
              <a:rPr lang="en-IE" smtClean="0"/>
              <a:t>17</a:t>
            </a:fld>
            <a:endParaRPr lang="en-IE" dirty="0"/>
          </a:p>
        </p:txBody>
      </p:sp>
    </p:spTree>
    <p:extLst>
      <p:ext uri="{BB962C8B-B14F-4D97-AF65-F5344CB8AC3E}">
        <p14:creationId xmlns:p14="http://schemas.microsoft.com/office/powerpoint/2010/main" val="349144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5"/>
          <p:cNvSpPr txBox="1">
            <a:spLocks noGrp="1"/>
          </p:cNvSpPr>
          <p:nvPr>
            <p:ph type="title"/>
          </p:nvPr>
        </p:nvSpPr>
        <p:spPr>
          <a:xfrm>
            <a:off x="471488" y="373698"/>
            <a:ext cx="6081712" cy="993775"/>
          </a:xfrm>
          <a:prstGeom prst="rect">
            <a:avLst/>
          </a:prstGeom>
        </p:spPr>
        <p:txBody>
          <a:bodyPr spcFirstLastPara="1" wrap="square" lIns="68569" tIns="68569" rIns="68569" bIns="68569" anchor="t" anchorCtr="0">
            <a:noAutofit/>
          </a:bodyPr>
          <a:lstStyle/>
          <a:p>
            <a:r>
              <a:rPr lang="en" sz="2400" dirty="0">
                <a:sym typeface="Mulish"/>
              </a:rPr>
              <a:t>Using Fingers to Grow, Show, Throw…</a:t>
            </a:r>
            <a:endParaRPr sz="2400" dirty="0">
              <a:sym typeface="Mulish"/>
            </a:endParaRPr>
          </a:p>
        </p:txBody>
      </p:sp>
      <p:sp>
        <p:nvSpPr>
          <p:cNvPr id="230" name="Google Shape;230;p45"/>
          <p:cNvSpPr txBox="1">
            <a:spLocks noGrp="1"/>
          </p:cNvSpPr>
          <p:nvPr>
            <p:ph idx="1"/>
          </p:nvPr>
        </p:nvSpPr>
        <p:spPr>
          <a:xfrm>
            <a:off x="471487" y="940594"/>
            <a:ext cx="5990273" cy="3262312"/>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800"/>
              </a:spcAft>
              <a:buClr>
                <a:schemeClr val="dk1"/>
              </a:buClr>
              <a:buSzPts val="2200"/>
            </a:pPr>
            <a:r>
              <a:rPr lang="en-US" sz="1540" b="1" dirty="0">
                <a:solidFill>
                  <a:schemeClr val="dk1"/>
                </a:solidFill>
                <a:sym typeface="Mulish"/>
              </a:rPr>
              <a:t>Grow 10: </a:t>
            </a:r>
            <a:r>
              <a:rPr lang="en-US" sz="1540" dirty="0">
                <a:solidFill>
                  <a:schemeClr val="dk1"/>
                </a:solidFill>
                <a:sym typeface="Mulish"/>
              </a:rPr>
              <a:t>Put 10 fingers up, one at a time, counting as you go. </a:t>
            </a:r>
          </a:p>
          <a:p>
            <a:pPr marL="266700" indent="-266700">
              <a:lnSpc>
                <a:spcPct val="100000"/>
              </a:lnSpc>
              <a:spcBef>
                <a:spcPts val="0"/>
              </a:spcBef>
              <a:spcAft>
                <a:spcPts val="800"/>
              </a:spcAft>
              <a:buClr>
                <a:schemeClr val="dk1"/>
              </a:buClr>
              <a:buSzPts val="2200"/>
            </a:pPr>
            <a:r>
              <a:rPr lang="en-US" sz="1540" b="1" dirty="0">
                <a:solidFill>
                  <a:schemeClr val="dk1"/>
                </a:solidFill>
                <a:sym typeface="Mulish"/>
              </a:rPr>
              <a:t>Show 10: </a:t>
            </a:r>
            <a:r>
              <a:rPr lang="en-US" sz="1540" dirty="0">
                <a:solidFill>
                  <a:schemeClr val="dk1"/>
                </a:solidFill>
                <a:sym typeface="Mulish"/>
              </a:rPr>
              <a:t>Put up 10 fingers at once. </a:t>
            </a:r>
          </a:p>
          <a:p>
            <a:pPr marL="266700" indent="-266700">
              <a:lnSpc>
                <a:spcPct val="100000"/>
              </a:lnSpc>
              <a:spcBef>
                <a:spcPts val="0"/>
              </a:spcBef>
              <a:spcAft>
                <a:spcPts val="800"/>
              </a:spcAft>
              <a:buClr>
                <a:schemeClr val="dk1"/>
              </a:buClr>
              <a:buSzPts val="2200"/>
            </a:pPr>
            <a:r>
              <a:rPr lang="en-US" sz="1540" b="1" dirty="0">
                <a:solidFill>
                  <a:schemeClr val="dk1"/>
                </a:solidFill>
                <a:sym typeface="Mulish"/>
              </a:rPr>
              <a:t>Throw 10: </a:t>
            </a:r>
            <a:r>
              <a:rPr lang="en-US" sz="1540" dirty="0">
                <a:solidFill>
                  <a:schemeClr val="dk1"/>
                </a:solidFill>
                <a:sym typeface="Mulish"/>
              </a:rPr>
              <a:t>Throw 10 fingers forward quickly!</a:t>
            </a:r>
          </a:p>
          <a:p>
            <a:pPr marL="266700" indent="-266700">
              <a:lnSpc>
                <a:spcPct val="100000"/>
              </a:lnSpc>
              <a:spcBef>
                <a:spcPts val="0"/>
              </a:spcBef>
              <a:spcAft>
                <a:spcPts val="800"/>
              </a:spcAft>
              <a:buClr>
                <a:schemeClr val="dk1"/>
              </a:buClr>
              <a:buSzPts val="2200"/>
            </a:pPr>
            <a:r>
              <a:rPr lang="en-US" sz="1540" b="1" dirty="0">
                <a:solidFill>
                  <a:schemeClr val="dk1"/>
                </a:solidFill>
                <a:sym typeface="Mulish"/>
              </a:rPr>
              <a:t>Bunny Ears Grow 10: </a:t>
            </a:r>
            <a:r>
              <a:rPr lang="en-US" sz="1540" dirty="0">
                <a:solidFill>
                  <a:schemeClr val="dk1"/>
                </a:solidFill>
                <a:sym typeface="Mulish"/>
              </a:rPr>
              <a:t>Put 10 fingers up, behind your head, one at a time, counting as you go. </a:t>
            </a:r>
          </a:p>
          <a:p>
            <a:pPr marL="266700" indent="-266700">
              <a:lnSpc>
                <a:spcPct val="100000"/>
              </a:lnSpc>
              <a:spcBef>
                <a:spcPts val="0"/>
              </a:spcBef>
              <a:spcAft>
                <a:spcPts val="800"/>
              </a:spcAft>
              <a:buClr>
                <a:schemeClr val="dk1"/>
              </a:buClr>
              <a:buSzPts val="2200"/>
            </a:pPr>
            <a:r>
              <a:rPr lang="en-US" sz="1540" b="1" dirty="0">
                <a:solidFill>
                  <a:schemeClr val="dk1"/>
                </a:solidFill>
                <a:sym typeface="Mulish"/>
              </a:rPr>
              <a:t>Bunny Ears Show 10: </a:t>
            </a:r>
            <a:r>
              <a:rPr lang="en-US" sz="1540" dirty="0">
                <a:solidFill>
                  <a:schemeClr val="dk1"/>
                </a:solidFill>
                <a:sym typeface="Mulish"/>
              </a:rPr>
              <a:t>Put up 10 fingers, behind your head,  at once.</a:t>
            </a:r>
          </a:p>
        </p:txBody>
      </p:sp>
      <p:sp>
        <p:nvSpPr>
          <p:cNvPr id="231" name="Google Shape;231;p45"/>
          <p:cNvSpPr txBox="1"/>
          <p:nvPr/>
        </p:nvSpPr>
        <p:spPr>
          <a:xfrm>
            <a:off x="838877" y="4577899"/>
            <a:ext cx="6575175" cy="292366"/>
          </a:xfrm>
          <a:prstGeom prst="rect">
            <a:avLst/>
          </a:prstGeom>
          <a:noFill/>
          <a:ln>
            <a:noFill/>
          </a:ln>
        </p:spPr>
        <p:txBody>
          <a:bodyPr spcFirstLastPara="1" wrap="square" lIns="68569" tIns="68569" rIns="68569" bIns="68569" anchor="t" anchorCtr="0">
            <a:spAutoFit/>
          </a:bodyPr>
          <a:lstStyle/>
          <a:p>
            <a:r>
              <a:rPr lang="en" sz="1000" b="1" dirty="0">
                <a:solidFill>
                  <a:schemeClr val="dk1"/>
                </a:solidFill>
              </a:rPr>
              <a:t>Adapted from: </a:t>
            </a:r>
            <a:r>
              <a:rPr lang="en" sz="1000" u="sng" dirty="0">
                <a:solidFill>
                  <a:schemeClr val="hlink"/>
                </a:solidFill>
                <a:hlinkClick r:id="rId3"/>
              </a:rPr>
              <a:t>https://www.ncetm.org.uk/features/cardinality-and-number-sense/</a:t>
            </a:r>
            <a:r>
              <a:rPr lang="en" sz="1000" dirty="0">
                <a:solidFill>
                  <a:schemeClr val="dk1"/>
                </a:solidFill>
              </a:rPr>
              <a:t> </a:t>
            </a:r>
            <a:endParaRPr sz="1200" dirty="0">
              <a:latin typeface="Proxima Nova"/>
              <a:ea typeface="Proxima Nova"/>
              <a:cs typeface="Proxima Nova"/>
              <a:sym typeface="Proxima Nova"/>
            </a:endParaRPr>
          </a:p>
        </p:txBody>
      </p:sp>
      <p:pic>
        <p:nvPicPr>
          <p:cNvPr id="232" name="Google Shape;232;p4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64779" y="3144266"/>
            <a:ext cx="4928442" cy="1418393"/>
          </a:xfrm>
          <a:prstGeom prst="rect">
            <a:avLst/>
          </a:prstGeom>
          <a:noFill/>
          <a:ln>
            <a:noFill/>
          </a:ln>
        </p:spPr>
      </p:pic>
      <p:sp>
        <p:nvSpPr>
          <p:cNvPr id="3" name="Slide Number Placeholder 2">
            <a:extLst>
              <a:ext uri="{FF2B5EF4-FFF2-40B4-BE49-F238E27FC236}">
                <a16:creationId xmlns:a16="http://schemas.microsoft.com/office/drawing/2014/main" id="{36872B8A-6F91-4FB7-8E02-31C6712CE5EA}"/>
              </a:ext>
            </a:extLst>
          </p:cNvPr>
          <p:cNvSpPr>
            <a:spLocks noGrp="1"/>
          </p:cNvSpPr>
          <p:nvPr>
            <p:ph type="sldNum" sz="quarter" idx="12"/>
          </p:nvPr>
        </p:nvSpPr>
        <p:spPr/>
        <p:txBody>
          <a:bodyPr/>
          <a:lstStyle/>
          <a:p>
            <a:fld id="{17E67D8A-34D6-474B-B6E0-2EEA3E55DD9F}" type="slidenum">
              <a:rPr lang="en-IE" smtClean="0"/>
              <a:t>18</a:t>
            </a:fld>
            <a:endParaRPr lang="en-I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xEl>
                                              <p:pRg st="0" end="0"/>
                                            </p:txEl>
                                          </p:spTgt>
                                        </p:tgtEl>
                                        <p:attrNameLst>
                                          <p:attrName>style.visibility</p:attrName>
                                        </p:attrNameLst>
                                      </p:cBhvr>
                                      <p:to>
                                        <p:strVal val="visible"/>
                                      </p:to>
                                    </p:set>
                                    <p:animEffect transition="in" filter="fade">
                                      <p:cBhvr>
                                        <p:cTn id="7" dur="500"/>
                                        <p:tgtEl>
                                          <p:spTgt spid="2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
                                            <p:txEl>
                                              <p:pRg st="1" end="1"/>
                                            </p:txEl>
                                          </p:spTgt>
                                        </p:tgtEl>
                                        <p:attrNameLst>
                                          <p:attrName>style.visibility</p:attrName>
                                        </p:attrNameLst>
                                      </p:cBhvr>
                                      <p:to>
                                        <p:strVal val="visible"/>
                                      </p:to>
                                    </p:set>
                                    <p:animEffect transition="in" filter="fade">
                                      <p:cBhvr>
                                        <p:cTn id="12" dur="500"/>
                                        <p:tgtEl>
                                          <p:spTgt spid="2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
                                            <p:txEl>
                                              <p:pRg st="2" end="2"/>
                                            </p:txEl>
                                          </p:spTgt>
                                        </p:tgtEl>
                                        <p:attrNameLst>
                                          <p:attrName>style.visibility</p:attrName>
                                        </p:attrNameLst>
                                      </p:cBhvr>
                                      <p:to>
                                        <p:strVal val="visible"/>
                                      </p:to>
                                    </p:set>
                                    <p:animEffect transition="in" filter="fade">
                                      <p:cBhvr>
                                        <p:cTn id="17" dur="500"/>
                                        <p:tgtEl>
                                          <p:spTgt spid="2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0">
                                            <p:txEl>
                                              <p:pRg st="3" end="3"/>
                                            </p:txEl>
                                          </p:spTgt>
                                        </p:tgtEl>
                                        <p:attrNameLst>
                                          <p:attrName>style.visibility</p:attrName>
                                        </p:attrNameLst>
                                      </p:cBhvr>
                                      <p:to>
                                        <p:strVal val="visible"/>
                                      </p:to>
                                    </p:set>
                                    <p:animEffect transition="in" filter="fade">
                                      <p:cBhvr>
                                        <p:cTn id="22" dur="500"/>
                                        <p:tgtEl>
                                          <p:spTgt spid="2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0">
                                            <p:txEl>
                                              <p:pRg st="4" end="4"/>
                                            </p:txEl>
                                          </p:spTgt>
                                        </p:tgtEl>
                                        <p:attrNameLst>
                                          <p:attrName>style.visibility</p:attrName>
                                        </p:attrNameLst>
                                      </p:cBhvr>
                                      <p:to>
                                        <p:strVal val="visible"/>
                                      </p:to>
                                    </p:set>
                                    <p:animEffect transition="in" filter="fade">
                                      <p:cBhvr>
                                        <p:cTn id="27" dur="500"/>
                                        <p:tgtEl>
                                          <p:spTgt spid="2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96240"/>
            <a:ext cx="6019165" cy="398462"/>
          </a:xfrm>
        </p:spPr>
        <p:txBody>
          <a:bodyPr anchor="t">
            <a:normAutofit/>
          </a:bodyPr>
          <a:lstStyle/>
          <a:p>
            <a:r>
              <a:rPr lang="en-US" sz="2400" dirty="0"/>
              <a:t>Video: How to Write the Number 10</a:t>
            </a:r>
            <a:endParaRPr lang="en-IE" sz="2400" dirty="0"/>
          </a:p>
        </p:txBody>
      </p:sp>
      <p:pic>
        <p:nvPicPr>
          <p:cNvPr id="7" name="Content Placeholder 6">
            <a:extLst>
              <a:ext uri="{FF2B5EF4-FFF2-40B4-BE49-F238E27FC236}">
                <a16:creationId xmlns:a16="http://schemas.microsoft.com/office/drawing/2014/main" id="{BCB59215-7406-1659-0978-D82CFDA4DD9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576262" y="917488"/>
            <a:ext cx="5710237" cy="3215539"/>
          </a:xfrm>
        </p:spPr>
      </p:pic>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63881" y="4218392"/>
            <a:ext cx="5737859" cy="302578"/>
          </a:xfrm>
        </p:spPr>
        <p:txBody>
          <a:bodyPr>
            <a:noAutofit/>
          </a:bodyPr>
          <a:lstStyle/>
          <a:p>
            <a:pPr algn="ctr"/>
            <a:r>
              <a:rPr lang="en-IE" sz="2000" dirty="0">
                <a:hlinkClick r:id="rId4"/>
              </a:rPr>
              <a:t>edco.ie/dnfm</a:t>
            </a:r>
            <a:endParaRPr lang="en-IE" sz="2000" dirty="0"/>
          </a:p>
        </p:txBody>
      </p:sp>
      <p:sp>
        <p:nvSpPr>
          <p:cNvPr id="3" name="Slide Number Placeholder 2">
            <a:extLst>
              <a:ext uri="{FF2B5EF4-FFF2-40B4-BE49-F238E27FC236}">
                <a16:creationId xmlns:a16="http://schemas.microsoft.com/office/drawing/2014/main" id="{B130D62F-C616-8FA2-69E0-DB71A5955EEC}"/>
              </a:ext>
            </a:extLst>
          </p:cNvPr>
          <p:cNvSpPr>
            <a:spLocks noGrp="1"/>
          </p:cNvSpPr>
          <p:nvPr>
            <p:ph type="sldNum" sz="quarter" idx="12"/>
          </p:nvPr>
        </p:nvSpPr>
        <p:spPr/>
        <p:txBody>
          <a:bodyPr/>
          <a:lstStyle/>
          <a:p>
            <a:fld id="{17E67D8A-34D6-474B-B6E0-2EEA3E55DD9F}" type="slidenum">
              <a:rPr lang="en-IE" smtClean="0"/>
              <a:t>19</a:t>
            </a:fld>
            <a:endParaRPr lang="en-IE" dirty="0"/>
          </a:p>
        </p:txBody>
      </p:sp>
    </p:spTree>
    <p:extLst>
      <p:ext uri="{BB962C8B-B14F-4D97-AF65-F5344CB8AC3E}">
        <p14:creationId xmlns:p14="http://schemas.microsoft.com/office/powerpoint/2010/main" val="2861760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7"/>
          <p:cNvSpPr txBox="1">
            <a:spLocks noGrp="1"/>
          </p:cNvSpPr>
          <p:nvPr>
            <p:ph type="title"/>
          </p:nvPr>
        </p:nvSpPr>
        <p:spPr>
          <a:xfrm>
            <a:off x="465455" y="320358"/>
            <a:ext cx="4868545" cy="600075"/>
          </a:xfrm>
          <a:prstGeom prst="rect">
            <a:avLst/>
          </a:prstGeom>
        </p:spPr>
        <p:txBody>
          <a:bodyPr spcFirstLastPara="1" wrap="square" lIns="68569" tIns="68569" rIns="68569" bIns="68569" anchor="t" anchorCtr="0">
            <a:noAutofit/>
          </a:bodyPr>
          <a:lstStyle/>
          <a:p>
            <a:r>
              <a:rPr lang="en" sz="2800" dirty="0">
                <a:latin typeface="Tahoma" panose="020B0604030504040204" pitchFamily="34" charset="0"/>
                <a:sym typeface="Mulish"/>
              </a:rPr>
              <a:t>Contents</a:t>
            </a:r>
            <a:endParaRPr sz="1400" dirty="0">
              <a:latin typeface="Tahoma" panose="020B0604030504040204" pitchFamily="34" charset="0"/>
              <a:sym typeface="Mulish"/>
            </a:endParaRPr>
          </a:p>
        </p:txBody>
      </p:sp>
      <p:pic>
        <p:nvPicPr>
          <p:cNvPr id="7" name="Picture Placeholder 6">
            <a:extLst>
              <a:ext uri="{FF2B5EF4-FFF2-40B4-BE49-F238E27FC236}">
                <a16:creationId xmlns:a16="http://schemas.microsoft.com/office/drawing/2014/main" id="{2469EFC6-9DD0-13DF-157F-9199433C8A19}"/>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a:ext>
            </a:extLst>
          </a:blip>
          <a:srcRect l="21051" r="22734"/>
          <a:stretch/>
        </p:blipFill>
        <p:spPr>
          <a:xfrm>
            <a:off x="4133849" y="2456377"/>
            <a:ext cx="2182495" cy="2183885"/>
          </a:xfrm>
          <a:effectLst>
            <a:outerShdw blurRad="50800" dist="38100" dir="5400000" algn="t" rotWithShape="0">
              <a:prstClr val="black">
                <a:alpha val="40000"/>
              </a:prstClr>
            </a:outerShdw>
          </a:effectLst>
        </p:spPr>
      </p:pic>
      <p:sp>
        <p:nvSpPr>
          <p:cNvPr id="117" name="Google Shape;117;p27"/>
          <p:cNvSpPr txBox="1">
            <a:spLocks noGrp="1"/>
          </p:cNvSpPr>
          <p:nvPr>
            <p:ph type="body" sz="half" idx="2"/>
          </p:nvPr>
        </p:nvSpPr>
        <p:spPr>
          <a:xfrm>
            <a:off x="465456" y="893763"/>
            <a:ext cx="5927089" cy="4271010"/>
          </a:xfrm>
          <a:prstGeom prst="rect">
            <a:avLst/>
          </a:prstGeom>
        </p:spPr>
        <p:txBody>
          <a:bodyPr spcFirstLastPara="1" wrap="square" lIns="68569" tIns="68569" rIns="68569" bIns="68569" anchor="t" anchorCtr="0">
            <a:noAutofit/>
          </a:bodyPr>
          <a:lstStyle/>
          <a:p>
            <a:pPr marL="342900" indent="-342900">
              <a:lnSpc>
                <a:spcPct val="100000"/>
              </a:lnSpc>
              <a:spcBef>
                <a:spcPts val="0"/>
              </a:spcBef>
              <a:spcAft>
                <a:spcPts val="1500"/>
              </a:spcAft>
              <a:buFont typeface="Arial" panose="020B0604020202020204" pitchFamily="34" charset="0"/>
              <a:buChar char="•"/>
            </a:pPr>
            <a:r>
              <a:rPr lang="en-US" sz="2000" dirty="0">
                <a:latin typeface="Tahoma" panose="020B0604030504040204" pitchFamily="34" charset="0"/>
                <a:sym typeface="Mulish"/>
                <a:hlinkClick r:id="rId4" action="ppaction://hlinksldjump"/>
              </a:rPr>
              <a:t>How to Use These Slides</a:t>
            </a:r>
            <a:endParaRPr lang="en-US" sz="2000" dirty="0">
              <a:latin typeface="Tahoma" panose="020B0604030504040204" pitchFamily="34" charset="0"/>
              <a:sym typeface="Mulish"/>
            </a:endParaRPr>
          </a:p>
          <a:p>
            <a:pPr marL="342900" indent="-342900">
              <a:lnSpc>
                <a:spcPct val="100000"/>
              </a:lnSpc>
              <a:spcBef>
                <a:spcPts val="0"/>
              </a:spcBef>
              <a:spcAft>
                <a:spcPts val="1500"/>
              </a:spcAft>
              <a:buFont typeface="Arial" panose="020B0604020202020204" pitchFamily="34" charset="0"/>
              <a:buChar char="•"/>
            </a:pPr>
            <a:r>
              <a:rPr lang="en-US" sz="2000" dirty="0">
                <a:latin typeface="Tahoma" panose="020B0604030504040204" pitchFamily="34" charset="0"/>
                <a:sym typeface="Mulish"/>
                <a:hlinkClick r:id="rId5" action="ppaction://hlinksldjump"/>
              </a:rPr>
              <a:t>Rationale</a:t>
            </a:r>
            <a:endParaRPr lang="en-US" sz="2000" dirty="0">
              <a:latin typeface="Tahoma" panose="020B0604030504040204" pitchFamily="34" charset="0"/>
              <a:sym typeface="Mulish"/>
            </a:endParaRPr>
          </a:p>
          <a:p>
            <a:pPr marL="342900" indent="-342900">
              <a:lnSpc>
                <a:spcPct val="100000"/>
              </a:lnSpc>
              <a:spcBef>
                <a:spcPts val="0"/>
              </a:spcBef>
              <a:spcAft>
                <a:spcPts val="1500"/>
              </a:spcAft>
              <a:buFont typeface="Arial" panose="020B0604020202020204" pitchFamily="34" charset="0"/>
              <a:buChar char="•"/>
            </a:pPr>
            <a:r>
              <a:rPr lang="en-US" sz="2000" dirty="0">
                <a:latin typeface="Tahoma" panose="020B0604030504040204" pitchFamily="34" charset="0"/>
                <a:sym typeface="Mulish"/>
                <a:hlinkClick r:id="rId6" action="ppaction://hlinksldjump"/>
              </a:rPr>
              <a:t>Counting &amp; Numeration</a:t>
            </a:r>
            <a:endParaRPr lang="en-US" sz="2000" dirty="0">
              <a:latin typeface="Tahoma" panose="020B0604030504040204" pitchFamily="34" charset="0"/>
              <a:sym typeface="Mulish"/>
            </a:endParaRPr>
          </a:p>
          <a:p>
            <a:pPr marL="342900" indent="-342900">
              <a:lnSpc>
                <a:spcPct val="100000"/>
              </a:lnSpc>
              <a:spcBef>
                <a:spcPts val="0"/>
              </a:spcBef>
              <a:spcAft>
                <a:spcPts val="1500"/>
              </a:spcAft>
              <a:buFont typeface="Arial" panose="020B0604020202020204" pitchFamily="34" charset="0"/>
              <a:buChar char="•"/>
            </a:pPr>
            <a:r>
              <a:rPr lang="en-US" sz="2000" dirty="0">
                <a:latin typeface="Tahoma" panose="020B0604030504040204" pitchFamily="34" charset="0"/>
                <a:sym typeface="Mulish"/>
                <a:hlinkClick r:id="rId7" action="ppaction://hlinksldjump"/>
              </a:rPr>
              <a:t>Picture Books &amp; Read Alouds </a:t>
            </a:r>
            <a:endParaRPr lang="en-US" sz="2000" dirty="0">
              <a:latin typeface="Tahoma" panose="020B0604030504040204" pitchFamily="34" charset="0"/>
              <a:sym typeface="Mulish"/>
            </a:endParaRPr>
          </a:p>
          <a:p>
            <a:pPr marL="342900" indent="-342900">
              <a:lnSpc>
                <a:spcPct val="100000"/>
              </a:lnSpc>
              <a:spcBef>
                <a:spcPts val="0"/>
              </a:spcBef>
              <a:spcAft>
                <a:spcPts val="1500"/>
              </a:spcAft>
              <a:buFont typeface="Arial" panose="020B0604020202020204" pitchFamily="34" charset="0"/>
              <a:buChar char="•"/>
            </a:pPr>
            <a:r>
              <a:rPr lang="en-US" sz="2000" dirty="0">
                <a:latin typeface="Tahoma" panose="020B0604030504040204" pitchFamily="34" charset="0"/>
                <a:sym typeface="Mulish"/>
                <a:hlinkClick r:id="rId8" action="ppaction://hlinksldjump"/>
              </a:rPr>
              <a:t>Games</a:t>
            </a:r>
            <a:endParaRPr lang="en-US" sz="2000" dirty="0">
              <a:latin typeface="Tahoma" panose="020B0604030504040204" pitchFamily="34" charset="0"/>
              <a:sym typeface="Mulish"/>
            </a:endParaRPr>
          </a:p>
        </p:txBody>
      </p:sp>
      <p:sp>
        <p:nvSpPr>
          <p:cNvPr id="3" name="Slide Number Placeholder 2">
            <a:extLst>
              <a:ext uri="{FF2B5EF4-FFF2-40B4-BE49-F238E27FC236}">
                <a16:creationId xmlns:a16="http://schemas.microsoft.com/office/drawing/2014/main" id="{7DBDA4CE-5545-5D17-CCE3-412283B0901A}"/>
              </a:ext>
            </a:extLst>
          </p:cNvPr>
          <p:cNvSpPr>
            <a:spLocks noGrp="1"/>
          </p:cNvSpPr>
          <p:nvPr>
            <p:ph type="sldNum" sz="quarter" idx="4"/>
          </p:nvPr>
        </p:nvSpPr>
        <p:spPr>
          <a:xfrm>
            <a:off x="228600" y="4712493"/>
            <a:ext cx="542926" cy="274637"/>
          </a:xfrm>
        </p:spPr>
        <p:txBody>
          <a:bodyPr/>
          <a:lstStyle/>
          <a:p>
            <a:fld id="{17E67D8A-34D6-474B-B6E0-2EEA3E55DD9F}" type="slidenum">
              <a:rPr lang="en-IE" smtClean="0"/>
              <a:t>2</a:t>
            </a:fld>
            <a:endParaRPr lang="en-I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0"/>
          <p:cNvSpPr txBox="1">
            <a:spLocks noGrp="1"/>
          </p:cNvSpPr>
          <p:nvPr>
            <p:ph type="title"/>
          </p:nvPr>
        </p:nvSpPr>
        <p:spPr>
          <a:xfrm>
            <a:off x="456248" y="327978"/>
            <a:ext cx="5915025" cy="993775"/>
          </a:xfrm>
          <a:prstGeom prst="rect">
            <a:avLst/>
          </a:prstGeom>
        </p:spPr>
        <p:txBody>
          <a:bodyPr spcFirstLastPara="1" wrap="square" lIns="68569" tIns="68569" rIns="68569" bIns="68569" anchor="t" anchorCtr="0">
            <a:noAutofit/>
          </a:bodyPr>
          <a:lstStyle/>
          <a:p>
            <a:r>
              <a:rPr lang="en" sz="2800" dirty="0">
                <a:sym typeface="Mulish"/>
              </a:rPr>
              <a:t>Play Dough: Make the Numeral</a:t>
            </a:r>
            <a:endParaRPr sz="4400" dirty="0">
              <a:sym typeface="Mulish"/>
            </a:endParaRPr>
          </a:p>
        </p:txBody>
      </p:sp>
      <p:sp>
        <p:nvSpPr>
          <p:cNvPr id="9" name="Slide Number Placeholder 8">
            <a:extLst>
              <a:ext uri="{FF2B5EF4-FFF2-40B4-BE49-F238E27FC236}">
                <a16:creationId xmlns:a16="http://schemas.microsoft.com/office/drawing/2014/main" id="{93B923D4-007F-8122-E682-5DAC6C16FC8F}"/>
              </a:ext>
            </a:extLst>
          </p:cNvPr>
          <p:cNvSpPr>
            <a:spLocks noGrp="1"/>
          </p:cNvSpPr>
          <p:nvPr>
            <p:ph type="sldNum" sz="quarter" idx="12"/>
          </p:nvPr>
        </p:nvSpPr>
        <p:spPr/>
        <p:txBody>
          <a:bodyPr/>
          <a:lstStyle/>
          <a:p>
            <a:fld id="{17E67D8A-34D6-474B-B6E0-2EEA3E55DD9F}" type="slidenum">
              <a:rPr lang="en-IE" smtClean="0"/>
              <a:t>20</a:t>
            </a:fld>
            <a:endParaRPr lang="en-IE" dirty="0"/>
          </a:p>
        </p:txBody>
      </p:sp>
      <p:pic>
        <p:nvPicPr>
          <p:cNvPr id="15" name="Content Placeholder 14" descr="Several different colored objects&#10;&#10;Description automatically generated with medium confidence">
            <a:extLst>
              <a:ext uri="{FF2B5EF4-FFF2-40B4-BE49-F238E27FC236}">
                <a16:creationId xmlns:a16="http://schemas.microsoft.com/office/drawing/2014/main" id="{797049FC-2709-0870-DB2D-F06A2D2D44EE}"/>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94169" y="1096645"/>
            <a:ext cx="4669662" cy="3313113"/>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51"/>
          <p:cNvSpPr txBox="1">
            <a:spLocks noGrp="1"/>
          </p:cNvSpPr>
          <p:nvPr>
            <p:ph type="title"/>
          </p:nvPr>
        </p:nvSpPr>
        <p:spPr>
          <a:xfrm>
            <a:off x="473074" y="373380"/>
            <a:ext cx="5828665" cy="1200150"/>
          </a:xfrm>
          <a:prstGeom prst="rect">
            <a:avLst/>
          </a:prstGeom>
        </p:spPr>
        <p:txBody>
          <a:bodyPr spcFirstLastPara="1" wrap="square" lIns="68569" tIns="68569" rIns="68569" bIns="68569" anchor="t" anchorCtr="0">
            <a:noAutofit/>
          </a:bodyPr>
          <a:lstStyle/>
          <a:p>
            <a:r>
              <a:rPr lang="en" sz="2400" dirty="0">
                <a:sym typeface="Mulish"/>
              </a:rPr>
              <a:t>In Your Copy: Make the Numeral 10</a:t>
            </a:r>
            <a:endParaRPr sz="4000" dirty="0">
              <a:sym typeface="Mulish"/>
            </a:endParaRPr>
          </a:p>
        </p:txBody>
      </p:sp>
      <p:sp>
        <p:nvSpPr>
          <p:cNvPr id="3" name="Text Placeholder 2">
            <a:extLst>
              <a:ext uri="{FF2B5EF4-FFF2-40B4-BE49-F238E27FC236}">
                <a16:creationId xmlns:a16="http://schemas.microsoft.com/office/drawing/2014/main" id="{5AEEE146-DCDC-5398-E6FC-C53F36932D96}"/>
              </a:ext>
            </a:extLst>
          </p:cNvPr>
          <p:cNvSpPr>
            <a:spLocks noGrp="1"/>
          </p:cNvSpPr>
          <p:nvPr>
            <p:ph type="body" sz="half" idx="2"/>
          </p:nvPr>
        </p:nvSpPr>
        <p:spPr>
          <a:xfrm>
            <a:off x="450214" y="3833289"/>
            <a:ext cx="5807524" cy="845820"/>
          </a:xfrm>
        </p:spPr>
        <p:txBody>
          <a:bodyPr>
            <a:normAutofit/>
          </a:bodyPr>
          <a:lstStyle/>
          <a:p>
            <a:pPr marL="266700" indent="-266700">
              <a:spcBef>
                <a:spcPts val="0"/>
              </a:spcBef>
              <a:spcAft>
                <a:spcPts val="1000"/>
              </a:spcAft>
              <a:buFont typeface="Arial" panose="020B0604020202020204" pitchFamily="34" charset="0"/>
              <a:buChar char="•"/>
            </a:pPr>
            <a:r>
              <a:rPr lang="en-US" sz="2000" dirty="0">
                <a:sym typeface="Mulish"/>
              </a:rPr>
              <a:t>First a 1, then a 0</a:t>
            </a:r>
          </a:p>
        </p:txBody>
      </p:sp>
      <p:pic>
        <p:nvPicPr>
          <p:cNvPr id="13" name="Content Placeholder 12">
            <a:extLst>
              <a:ext uri="{FF2B5EF4-FFF2-40B4-BE49-F238E27FC236}">
                <a16:creationId xmlns:a16="http://schemas.microsoft.com/office/drawing/2014/main" id="{B1FA190A-8B6C-98C0-E7FC-170850F7EFA5}"/>
              </a:ext>
            </a:extLst>
          </p:cNvPr>
          <p:cNvPicPr>
            <a:picLocks noGrp="1" noChangeAspect="1"/>
          </p:cNvPicPr>
          <p:nvPr>
            <p:ph idx="1"/>
          </p:nvPr>
        </p:nvPicPr>
        <p:blipFill>
          <a:blip r:embed="rId3"/>
          <a:srcRect/>
          <a:stretch/>
        </p:blipFill>
        <p:spPr>
          <a:xfrm>
            <a:off x="650240" y="973455"/>
            <a:ext cx="5557520" cy="2736009"/>
          </a:xfrm>
        </p:spPr>
      </p:pic>
      <p:sp>
        <p:nvSpPr>
          <p:cNvPr id="16" name="Slide Number Placeholder 15">
            <a:extLst>
              <a:ext uri="{FF2B5EF4-FFF2-40B4-BE49-F238E27FC236}">
                <a16:creationId xmlns:a16="http://schemas.microsoft.com/office/drawing/2014/main" id="{152D8B01-7F3A-EEB5-D738-C695D19C8937}"/>
              </a:ext>
            </a:extLst>
          </p:cNvPr>
          <p:cNvSpPr>
            <a:spLocks noGrp="1"/>
          </p:cNvSpPr>
          <p:nvPr>
            <p:ph type="sldNum" sz="quarter" idx="12"/>
          </p:nvPr>
        </p:nvSpPr>
        <p:spPr/>
        <p:txBody>
          <a:bodyPr/>
          <a:lstStyle/>
          <a:p>
            <a:fld id="{17E67D8A-34D6-474B-B6E0-2EEA3E55DD9F}" type="slidenum">
              <a:rPr lang="en-IE" smtClean="0"/>
              <a:t>21</a:t>
            </a:fld>
            <a:endParaRPr lang="en-I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776654-FC69-65B5-61E3-BF9FA07BD495}"/>
              </a:ext>
            </a:extLst>
          </p:cNvPr>
          <p:cNvSpPr>
            <a:spLocks noGrp="1"/>
          </p:cNvSpPr>
          <p:nvPr>
            <p:ph type="sldNum" sz="quarter" idx="12"/>
          </p:nvPr>
        </p:nvSpPr>
        <p:spPr/>
        <p:txBody>
          <a:bodyPr/>
          <a:lstStyle/>
          <a:p>
            <a:fld id="{17E67D8A-34D6-474B-B6E0-2EEA3E55DD9F}" type="slidenum">
              <a:rPr lang="en-IE" smtClean="0"/>
              <a:t>22</a:t>
            </a:fld>
            <a:endParaRPr lang="en-IE" dirty="0"/>
          </a:p>
        </p:txBody>
      </p:sp>
      <p:sp>
        <p:nvSpPr>
          <p:cNvPr id="5" name="Title 9">
            <a:extLst>
              <a:ext uri="{FF2B5EF4-FFF2-40B4-BE49-F238E27FC236}">
                <a16:creationId xmlns:a16="http://schemas.microsoft.com/office/drawing/2014/main" id="{587A9CB5-A26C-A86E-C88D-F56918858512}"/>
              </a:ext>
            </a:extLst>
          </p:cNvPr>
          <p:cNvSpPr txBox="1">
            <a:spLocks/>
          </p:cNvSpPr>
          <p:nvPr/>
        </p:nvSpPr>
        <p:spPr>
          <a:xfrm>
            <a:off x="455318" y="350520"/>
            <a:ext cx="6019165" cy="5127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rgbClr val="F15A28"/>
                </a:solidFill>
                <a:latin typeface="Tahoma" panose="020B0604030504040204" pitchFamily="34" charset="0"/>
                <a:ea typeface="Tahoma" panose="020B0604030504040204" pitchFamily="34" charset="0"/>
                <a:cs typeface="Tahoma" panose="020B0604030504040204" pitchFamily="34" charset="0"/>
              </a:defRPr>
            </a:lvl1pPr>
          </a:lstStyle>
          <a:p>
            <a:pPr>
              <a:buClrTx/>
              <a:buFontTx/>
            </a:pPr>
            <a:r>
              <a:rPr lang="en-US" sz="2800" dirty="0"/>
              <a:t>Interactive Web Activity</a:t>
            </a:r>
            <a:endParaRPr lang="en-IE" sz="2800" dirty="0"/>
          </a:p>
        </p:txBody>
      </p:sp>
      <p:sp>
        <p:nvSpPr>
          <p:cNvPr id="6" name="Text Placeholder 10">
            <a:extLst>
              <a:ext uri="{FF2B5EF4-FFF2-40B4-BE49-F238E27FC236}">
                <a16:creationId xmlns:a16="http://schemas.microsoft.com/office/drawing/2014/main" id="{5A746DBD-6BAC-6820-2FB8-53D6E07B3EA0}"/>
              </a:ext>
            </a:extLst>
          </p:cNvPr>
          <p:cNvSpPr txBox="1">
            <a:spLocks/>
          </p:cNvSpPr>
          <p:nvPr/>
        </p:nvSpPr>
        <p:spPr>
          <a:xfrm>
            <a:off x="495934" y="4187911"/>
            <a:ext cx="5866766" cy="398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700"/>
              </a:spcAft>
              <a:buClrTx/>
              <a:buNone/>
            </a:pPr>
            <a:r>
              <a:rPr lang="en-US" sz="2000" dirty="0"/>
              <a:t>Today's Number Up to 20 | </a:t>
            </a:r>
            <a:r>
              <a:rPr lang="en-US" sz="2000" dirty="0">
                <a:hlinkClick r:id="rId3"/>
              </a:rPr>
              <a:t>edco.ie/px4d</a:t>
            </a:r>
            <a:endParaRPr lang="en-US" sz="2000" dirty="0"/>
          </a:p>
        </p:txBody>
      </p:sp>
      <p:pic>
        <p:nvPicPr>
          <p:cNvPr id="8" name="Picture 7" descr="A qr code with a white background&#10;&#10;Description automatically generated">
            <a:extLst>
              <a:ext uri="{FF2B5EF4-FFF2-40B4-BE49-F238E27FC236}">
                <a16:creationId xmlns:a16="http://schemas.microsoft.com/office/drawing/2014/main" id="{F13F7EC5-F9EA-5A35-99D4-ED2FE32816F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849756" y="995046"/>
            <a:ext cx="3161029" cy="3161029"/>
          </a:xfrm>
          <a:prstGeom prst="rect">
            <a:avLst/>
          </a:prstGeom>
        </p:spPr>
      </p:pic>
    </p:spTree>
    <p:extLst>
      <p:ext uri="{BB962C8B-B14F-4D97-AF65-F5344CB8AC3E}">
        <p14:creationId xmlns:p14="http://schemas.microsoft.com/office/powerpoint/2010/main" val="3178717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4"/>
          <p:cNvSpPr txBox="1">
            <a:spLocks noGrp="1"/>
          </p:cNvSpPr>
          <p:nvPr>
            <p:ph type="title"/>
          </p:nvPr>
        </p:nvSpPr>
        <p:spPr>
          <a:xfrm>
            <a:off x="447675" y="323850"/>
            <a:ext cx="2211388" cy="1200150"/>
          </a:xfrm>
          <a:prstGeom prst="rect">
            <a:avLst/>
          </a:prstGeom>
        </p:spPr>
        <p:txBody>
          <a:bodyPr spcFirstLastPara="1" wrap="square" lIns="68569" tIns="68569" rIns="68569" bIns="68569" anchor="t" anchorCtr="0">
            <a:noAutofit/>
          </a:bodyPr>
          <a:lstStyle/>
          <a:p>
            <a:r>
              <a:rPr lang="en" sz="2800" dirty="0">
                <a:sym typeface="Mulish"/>
              </a:rPr>
              <a:t>10 Frame</a:t>
            </a:r>
            <a:endParaRPr sz="4400" dirty="0">
              <a:sym typeface="Mulish"/>
            </a:endParaRPr>
          </a:p>
        </p:txBody>
      </p:sp>
      <p:sp>
        <p:nvSpPr>
          <p:cNvPr id="289" name="Google Shape;289;p54"/>
          <p:cNvSpPr txBox="1">
            <a:spLocks noGrp="1"/>
          </p:cNvSpPr>
          <p:nvPr>
            <p:ph type="body" sz="half" idx="2"/>
          </p:nvPr>
        </p:nvSpPr>
        <p:spPr>
          <a:xfrm>
            <a:off x="447675" y="1905000"/>
            <a:ext cx="5488305" cy="2822892"/>
          </a:xfrm>
          <a:prstGeom prst="rect">
            <a:avLst/>
          </a:prstGeom>
        </p:spPr>
        <p:txBody>
          <a:bodyPr spcFirstLastPara="1" wrap="square" lIns="68569" tIns="68569" rIns="68569" bIns="68569" anchor="t" anchorCtr="0">
            <a:noAutofit/>
          </a:bodyPr>
          <a:lstStyle/>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Put 10 in the frame.</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How many on the top row?</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How many on the bottom row?</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Put 10 in the frame a different way.</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If I take away ___ how many will be left?</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Put __ in the frame. How many more to make 10?</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Put 10 in the frame. How many do I need to take away to leave __?</a:t>
            </a:r>
          </a:p>
          <a:p>
            <a:pPr marL="358775" indent="-358775">
              <a:lnSpc>
                <a:spcPct val="100000"/>
              </a:lnSpc>
              <a:spcBef>
                <a:spcPts val="0"/>
              </a:spcBef>
              <a:spcAft>
                <a:spcPts val="800"/>
              </a:spcAft>
              <a:buClr>
                <a:schemeClr val="dk1"/>
              </a:buClr>
              <a:buSzPct val="100000"/>
              <a:buFont typeface="+mj-lt"/>
              <a:buAutoNum type="arabicPeriod"/>
              <a:tabLst>
                <a:tab pos="358775" algn="l"/>
              </a:tabLst>
            </a:pPr>
            <a:endParaRPr lang="en-US" dirty="0">
              <a:solidFill>
                <a:schemeClr val="dk1"/>
              </a:solidFill>
              <a:sym typeface="Mulish"/>
            </a:endParaRPr>
          </a:p>
        </p:txBody>
      </p:sp>
      <p:pic>
        <p:nvPicPr>
          <p:cNvPr id="10" name="Content Placeholder 9" descr="A white rectangular object with black text&#10;&#10;Description automatically generated">
            <a:extLst>
              <a:ext uri="{FF2B5EF4-FFF2-40B4-BE49-F238E27FC236}">
                <a16:creationId xmlns:a16="http://schemas.microsoft.com/office/drawing/2014/main" id="{CAFCC099-9DB6-52E2-3950-6D3A69F32D1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505200" y="415608"/>
            <a:ext cx="2779147" cy="1767775"/>
          </a:xfrm>
          <a:ln w="3175">
            <a:solidFill>
              <a:schemeClr val="tx1"/>
            </a:solidFill>
          </a:ln>
          <a:effectLst>
            <a:outerShdw blurRad="50800" dist="38100" dir="2700000" algn="tl" rotWithShape="0">
              <a:prstClr val="black">
                <a:alpha val="40000"/>
              </a:prstClr>
            </a:outerShdw>
          </a:effectLst>
        </p:spPr>
      </p:pic>
      <p:sp>
        <p:nvSpPr>
          <p:cNvPr id="12" name="Slide Number Placeholder 11">
            <a:extLst>
              <a:ext uri="{FF2B5EF4-FFF2-40B4-BE49-F238E27FC236}">
                <a16:creationId xmlns:a16="http://schemas.microsoft.com/office/drawing/2014/main" id="{C6EF3BFE-E408-D153-9F38-F0B82F90C6D5}"/>
              </a:ext>
            </a:extLst>
          </p:cNvPr>
          <p:cNvSpPr>
            <a:spLocks noGrp="1"/>
          </p:cNvSpPr>
          <p:nvPr>
            <p:ph type="sldNum" sz="quarter" idx="12"/>
          </p:nvPr>
        </p:nvSpPr>
        <p:spPr/>
        <p:txBody>
          <a:bodyPr/>
          <a:lstStyle/>
          <a:p>
            <a:fld id="{17E67D8A-34D6-474B-B6E0-2EEA3E55DD9F}" type="slidenum">
              <a:rPr lang="en-IE" smtClean="0"/>
              <a:t>23</a:t>
            </a:fld>
            <a:endParaRPr lang="en-I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4"/>
          <p:cNvSpPr txBox="1">
            <a:spLocks noGrp="1"/>
          </p:cNvSpPr>
          <p:nvPr>
            <p:ph type="title"/>
          </p:nvPr>
        </p:nvSpPr>
        <p:spPr>
          <a:xfrm>
            <a:off x="447675" y="323850"/>
            <a:ext cx="2211388" cy="1200150"/>
          </a:xfrm>
          <a:prstGeom prst="rect">
            <a:avLst/>
          </a:prstGeom>
        </p:spPr>
        <p:txBody>
          <a:bodyPr spcFirstLastPara="1" wrap="square" lIns="68569" tIns="68569" rIns="68569" bIns="68569" anchor="t" anchorCtr="0">
            <a:noAutofit/>
          </a:bodyPr>
          <a:lstStyle/>
          <a:p>
            <a:r>
              <a:rPr lang="en" sz="2800" dirty="0">
                <a:sym typeface="Mulish"/>
              </a:rPr>
              <a:t>10 Frame</a:t>
            </a:r>
            <a:endParaRPr sz="4400" dirty="0">
              <a:sym typeface="Mulish"/>
            </a:endParaRPr>
          </a:p>
        </p:txBody>
      </p:sp>
      <p:sp>
        <p:nvSpPr>
          <p:cNvPr id="289" name="Google Shape;289;p54"/>
          <p:cNvSpPr txBox="1">
            <a:spLocks noGrp="1"/>
          </p:cNvSpPr>
          <p:nvPr>
            <p:ph type="body" sz="half" idx="2"/>
          </p:nvPr>
        </p:nvSpPr>
        <p:spPr>
          <a:xfrm>
            <a:off x="455295" y="939164"/>
            <a:ext cx="4073751" cy="3815716"/>
          </a:xfrm>
          <a:prstGeom prst="rect">
            <a:avLst/>
          </a:prstGeom>
        </p:spPr>
        <p:txBody>
          <a:bodyPr spcFirstLastPara="1" wrap="square" lIns="68569" tIns="68569" rIns="68569" bIns="68569" anchor="t" anchorCtr="0">
            <a:noAutofit/>
          </a:bodyPr>
          <a:lstStyle/>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Now stand the frame up tall and put 10 in the frame. Fill from the bottom left.</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How many on the left?</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How many on the right?</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Arrange 10 in the frame in a different way.</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If I take away ___ how many will be left?</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Put __ in the frame. How many more to make 10?</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Put 10 in the frame. How many do I need to take away to leave __?</a:t>
            </a:r>
          </a:p>
        </p:txBody>
      </p:sp>
      <p:pic>
        <p:nvPicPr>
          <p:cNvPr id="10" name="Content Placeholder 9" descr="A white rectangular object with black text&#10;&#10;Description automatically generated">
            <a:extLst>
              <a:ext uri="{FF2B5EF4-FFF2-40B4-BE49-F238E27FC236}">
                <a16:creationId xmlns:a16="http://schemas.microsoft.com/office/drawing/2014/main" id="{CAFCC099-9DB6-52E2-3950-6D3A69F32D1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4023360" y="1930875"/>
            <a:ext cx="2779147" cy="1767775"/>
          </a:xfrm>
          <a:ln w="3175">
            <a:solidFill>
              <a:schemeClr val="tx1"/>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B482285-6A8B-1FC2-2B73-2487C6472E49}"/>
              </a:ext>
            </a:extLst>
          </p:cNvPr>
          <p:cNvSpPr>
            <a:spLocks noGrp="1"/>
          </p:cNvSpPr>
          <p:nvPr>
            <p:ph type="sldNum" sz="quarter" idx="12"/>
          </p:nvPr>
        </p:nvSpPr>
        <p:spPr/>
        <p:txBody>
          <a:bodyPr/>
          <a:lstStyle/>
          <a:p>
            <a:fld id="{17E67D8A-34D6-474B-B6E0-2EEA3E55DD9F}" type="slidenum">
              <a:rPr lang="en-IE" smtClean="0"/>
              <a:t>24</a:t>
            </a:fld>
            <a:endParaRPr lang="en-IE" dirty="0"/>
          </a:p>
        </p:txBody>
      </p:sp>
    </p:spTree>
    <p:extLst>
      <p:ext uri="{BB962C8B-B14F-4D97-AF65-F5344CB8AC3E}">
        <p14:creationId xmlns:p14="http://schemas.microsoft.com/office/powerpoint/2010/main" val="376181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4"/>
          <p:cNvSpPr txBox="1">
            <a:spLocks noGrp="1"/>
          </p:cNvSpPr>
          <p:nvPr>
            <p:ph type="title"/>
          </p:nvPr>
        </p:nvSpPr>
        <p:spPr>
          <a:xfrm>
            <a:off x="447675" y="323850"/>
            <a:ext cx="2211388" cy="1200150"/>
          </a:xfrm>
          <a:prstGeom prst="rect">
            <a:avLst/>
          </a:prstGeom>
        </p:spPr>
        <p:txBody>
          <a:bodyPr spcFirstLastPara="1" wrap="square" lIns="68569" tIns="68569" rIns="68569" bIns="68569" anchor="t" anchorCtr="0">
            <a:noAutofit/>
          </a:bodyPr>
          <a:lstStyle/>
          <a:p>
            <a:r>
              <a:rPr lang="en-IE" sz="2800" dirty="0">
                <a:sym typeface="Mulish"/>
              </a:rPr>
              <a:t>Clapping</a:t>
            </a:r>
            <a:endParaRPr sz="4400" dirty="0">
              <a:sym typeface="Mulish"/>
            </a:endParaRPr>
          </a:p>
        </p:txBody>
      </p:sp>
      <p:sp>
        <p:nvSpPr>
          <p:cNvPr id="289" name="Google Shape;289;p54"/>
          <p:cNvSpPr txBox="1">
            <a:spLocks noGrp="1"/>
          </p:cNvSpPr>
          <p:nvPr>
            <p:ph type="body" sz="half" idx="2"/>
          </p:nvPr>
        </p:nvSpPr>
        <p:spPr>
          <a:xfrm>
            <a:off x="474345" y="939164"/>
            <a:ext cx="3120463" cy="3815716"/>
          </a:xfrm>
          <a:prstGeom prst="rect">
            <a:avLst/>
          </a:prstGeom>
        </p:spPr>
        <p:txBody>
          <a:bodyPr spcFirstLastPara="1" wrap="square" lIns="68569" tIns="68569" rIns="68569" bIns="68569" anchor="t" anchorCtr="0">
            <a:noAutofit/>
          </a:bodyPr>
          <a:lstStyle/>
          <a:p>
            <a:pPr>
              <a:lnSpc>
                <a:spcPct val="100000"/>
              </a:lnSpc>
              <a:spcBef>
                <a:spcPts val="0"/>
              </a:spcBef>
              <a:spcAft>
                <a:spcPts val="800"/>
              </a:spcAft>
              <a:buClr>
                <a:schemeClr val="dk1"/>
              </a:buClr>
              <a:buSzPct val="100000"/>
              <a:tabLst>
                <a:tab pos="358775" algn="l"/>
              </a:tabLst>
            </a:pPr>
            <a:r>
              <a:rPr lang="en-US" dirty="0">
                <a:solidFill>
                  <a:schemeClr val="dk1"/>
                </a:solidFill>
                <a:sym typeface="Mulish"/>
              </a:rPr>
              <a:t>Listen to me clap</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How many times did I clap? Show me with your fingers.</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How many times did I clap? Show me with your frame and counters.</a:t>
            </a:r>
          </a:p>
          <a:p>
            <a:pPr marL="358775" indent="-358775">
              <a:lnSpc>
                <a:spcPct val="100000"/>
              </a:lnSpc>
              <a:spcBef>
                <a:spcPts val="0"/>
              </a:spcBef>
              <a:spcAft>
                <a:spcPts val="800"/>
              </a:spcAft>
              <a:buClr>
                <a:schemeClr val="dk1"/>
              </a:buClr>
              <a:buSzPct val="100000"/>
              <a:buFont typeface="+mj-lt"/>
              <a:buAutoNum type="arabicPeriod" startAt="3"/>
              <a:tabLst>
                <a:tab pos="358775" algn="l"/>
              </a:tabLst>
            </a:pPr>
            <a:r>
              <a:rPr lang="en-US" dirty="0">
                <a:solidFill>
                  <a:schemeClr val="dk1"/>
                </a:solidFill>
                <a:sym typeface="Mulish"/>
              </a:rPr>
              <a:t>How many times did I clap? Show me on your number fan.</a:t>
            </a:r>
          </a:p>
          <a:p>
            <a:pPr marL="358775" indent="-358775">
              <a:lnSpc>
                <a:spcPct val="100000"/>
              </a:lnSpc>
              <a:spcBef>
                <a:spcPts val="0"/>
              </a:spcBef>
              <a:spcAft>
                <a:spcPts val="800"/>
              </a:spcAft>
              <a:buClr>
                <a:schemeClr val="dk1"/>
              </a:buClr>
              <a:buSzPct val="100000"/>
              <a:buFont typeface="+mj-lt"/>
              <a:buAutoNum type="arabicPeriod" startAt="3"/>
              <a:tabLst>
                <a:tab pos="358775" algn="l"/>
              </a:tabLst>
            </a:pPr>
            <a:r>
              <a:rPr lang="en-US" dirty="0">
                <a:solidFill>
                  <a:schemeClr val="dk1"/>
                </a:solidFill>
                <a:sym typeface="Mulish"/>
              </a:rPr>
              <a:t>How many times did I clap? Write the numeral on your MWB.</a:t>
            </a:r>
          </a:p>
          <a:p>
            <a:pPr marL="358775" indent="-358775">
              <a:lnSpc>
                <a:spcPct val="100000"/>
              </a:lnSpc>
              <a:spcBef>
                <a:spcPts val="0"/>
              </a:spcBef>
              <a:spcAft>
                <a:spcPts val="800"/>
              </a:spcAft>
              <a:buClr>
                <a:schemeClr val="dk1"/>
              </a:buClr>
              <a:buSzPct val="100000"/>
              <a:buFont typeface="+mj-lt"/>
              <a:buAutoNum type="arabicPeriod" startAt="3"/>
              <a:tabLst>
                <a:tab pos="358775" algn="l"/>
              </a:tabLst>
            </a:pPr>
            <a:endParaRPr lang="en-US" dirty="0">
              <a:solidFill>
                <a:schemeClr val="dk1"/>
              </a:solidFill>
              <a:sym typeface="Mulish"/>
            </a:endParaRPr>
          </a:p>
          <a:p>
            <a:pPr marL="358775" indent="-358775">
              <a:lnSpc>
                <a:spcPct val="100000"/>
              </a:lnSpc>
              <a:spcBef>
                <a:spcPts val="0"/>
              </a:spcBef>
              <a:spcAft>
                <a:spcPts val="800"/>
              </a:spcAft>
              <a:buClr>
                <a:schemeClr val="dk1"/>
              </a:buClr>
              <a:buSzPct val="100000"/>
              <a:buFont typeface="+mj-lt"/>
              <a:buAutoNum type="arabicPeriod"/>
              <a:tabLst>
                <a:tab pos="358775" algn="l"/>
              </a:tabLst>
            </a:pPr>
            <a:endParaRPr lang="en-US" dirty="0">
              <a:solidFill>
                <a:schemeClr val="dk1"/>
              </a:solidFill>
              <a:sym typeface="Mulish"/>
            </a:endParaRPr>
          </a:p>
        </p:txBody>
      </p:sp>
      <p:pic>
        <p:nvPicPr>
          <p:cNvPr id="18" name="Content Placeholder 17">
            <a:extLst>
              <a:ext uri="{FF2B5EF4-FFF2-40B4-BE49-F238E27FC236}">
                <a16:creationId xmlns:a16="http://schemas.microsoft.com/office/drawing/2014/main" id="{B1D7AC93-374A-0658-5C6F-AEE07E56B48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852"/>
          <a:stretch/>
        </p:blipFill>
        <p:spPr>
          <a:xfrm>
            <a:off x="3594808" y="1828188"/>
            <a:ext cx="3049832" cy="3026388"/>
          </a:xfrm>
        </p:spPr>
      </p:pic>
      <p:sp>
        <p:nvSpPr>
          <p:cNvPr id="21" name="Slide Number Placeholder 20">
            <a:extLst>
              <a:ext uri="{FF2B5EF4-FFF2-40B4-BE49-F238E27FC236}">
                <a16:creationId xmlns:a16="http://schemas.microsoft.com/office/drawing/2014/main" id="{4B463C91-2A78-75D0-510E-B2B9BB799904}"/>
              </a:ext>
            </a:extLst>
          </p:cNvPr>
          <p:cNvSpPr>
            <a:spLocks noGrp="1"/>
          </p:cNvSpPr>
          <p:nvPr>
            <p:ph type="sldNum" sz="quarter" idx="12"/>
          </p:nvPr>
        </p:nvSpPr>
        <p:spPr/>
        <p:txBody>
          <a:bodyPr/>
          <a:lstStyle/>
          <a:p>
            <a:fld id="{17E67D8A-34D6-474B-B6E0-2EEA3E55DD9F}" type="slidenum">
              <a:rPr lang="en-IE" smtClean="0"/>
              <a:t>25</a:t>
            </a:fld>
            <a:endParaRPr lang="en-IE" dirty="0"/>
          </a:p>
        </p:txBody>
      </p:sp>
    </p:spTree>
    <p:extLst>
      <p:ext uri="{BB962C8B-B14F-4D97-AF65-F5344CB8AC3E}">
        <p14:creationId xmlns:p14="http://schemas.microsoft.com/office/powerpoint/2010/main" val="347702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4"/>
          <p:cNvSpPr txBox="1">
            <a:spLocks noGrp="1"/>
          </p:cNvSpPr>
          <p:nvPr>
            <p:ph type="title"/>
          </p:nvPr>
        </p:nvSpPr>
        <p:spPr>
          <a:xfrm>
            <a:off x="447675" y="323850"/>
            <a:ext cx="3733800" cy="1200150"/>
          </a:xfrm>
          <a:prstGeom prst="rect">
            <a:avLst/>
          </a:prstGeom>
        </p:spPr>
        <p:txBody>
          <a:bodyPr spcFirstLastPara="1" wrap="square" lIns="68569" tIns="68569" rIns="68569" bIns="68569" anchor="t" anchorCtr="0">
            <a:noAutofit/>
          </a:bodyPr>
          <a:lstStyle/>
          <a:p>
            <a:r>
              <a:rPr lang="en-IE" sz="2800" dirty="0">
                <a:sym typeface="Mulish"/>
              </a:rPr>
              <a:t>Sound of a Number</a:t>
            </a:r>
            <a:endParaRPr sz="4400" dirty="0">
              <a:sym typeface="Mulish"/>
            </a:endParaRPr>
          </a:p>
        </p:txBody>
      </p:sp>
      <p:sp>
        <p:nvSpPr>
          <p:cNvPr id="289" name="Google Shape;289;p54"/>
          <p:cNvSpPr txBox="1">
            <a:spLocks noGrp="1"/>
          </p:cNvSpPr>
          <p:nvPr>
            <p:ph type="body" sz="half" idx="2"/>
          </p:nvPr>
        </p:nvSpPr>
        <p:spPr>
          <a:xfrm>
            <a:off x="474345" y="939164"/>
            <a:ext cx="3840480" cy="3815716"/>
          </a:xfrm>
          <a:prstGeom prst="rect">
            <a:avLst/>
          </a:prstGeom>
        </p:spPr>
        <p:txBody>
          <a:bodyPr spcFirstLastPara="1" wrap="square" lIns="68569" tIns="68569" rIns="68569" bIns="68569" anchor="t" anchorCtr="0">
            <a:noAutofit/>
          </a:bodyPr>
          <a:lstStyle/>
          <a:p>
            <a:pPr>
              <a:lnSpc>
                <a:spcPct val="100000"/>
              </a:lnSpc>
              <a:spcBef>
                <a:spcPts val="0"/>
              </a:spcBef>
              <a:spcAft>
                <a:spcPts val="900"/>
              </a:spcAft>
              <a:buClr>
                <a:schemeClr val="dk1"/>
              </a:buClr>
              <a:buSzPct val="100000"/>
              <a:tabLst>
                <a:tab pos="358775" algn="l"/>
              </a:tabLst>
            </a:pPr>
            <a:r>
              <a:rPr lang="en-US" sz="1800" dirty="0">
                <a:solidFill>
                  <a:schemeClr val="dk1"/>
                </a:solidFill>
                <a:sym typeface="Mulish"/>
              </a:rPr>
              <a:t>Listen to me drop coins into this tin.</a:t>
            </a:r>
          </a:p>
          <a:p>
            <a:pPr marL="361950" indent="-361950">
              <a:lnSpc>
                <a:spcPct val="100000"/>
              </a:lnSpc>
              <a:spcBef>
                <a:spcPts val="0"/>
              </a:spcBef>
              <a:spcAft>
                <a:spcPts val="900"/>
              </a:spcAft>
              <a:buClr>
                <a:schemeClr val="dk1"/>
              </a:buClr>
              <a:buSzPct val="100000"/>
              <a:buFont typeface="+mj-lt"/>
              <a:buAutoNum type="arabicPeriod"/>
              <a:tabLst>
                <a:tab pos="358775" algn="l"/>
              </a:tabLst>
            </a:pPr>
            <a:r>
              <a:rPr lang="en-US" sz="1800" dirty="0">
                <a:solidFill>
                  <a:schemeClr val="dk1"/>
                </a:solidFill>
                <a:sym typeface="Mulish"/>
              </a:rPr>
              <a:t>How many coins did I drop in? Show me with your fingers</a:t>
            </a:r>
          </a:p>
          <a:p>
            <a:pPr marL="361950" indent="-361950">
              <a:lnSpc>
                <a:spcPct val="100000"/>
              </a:lnSpc>
              <a:spcBef>
                <a:spcPts val="0"/>
              </a:spcBef>
              <a:spcAft>
                <a:spcPts val="900"/>
              </a:spcAft>
              <a:buClr>
                <a:schemeClr val="dk1"/>
              </a:buClr>
              <a:buSzPct val="100000"/>
              <a:buFont typeface="+mj-lt"/>
              <a:buAutoNum type="arabicPeriod"/>
              <a:tabLst>
                <a:tab pos="358775" algn="l"/>
              </a:tabLst>
            </a:pPr>
            <a:r>
              <a:rPr lang="en-US" sz="1800" dirty="0">
                <a:solidFill>
                  <a:schemeClr val="dk1"/>
                </a:solidFill>
                <a:sym typeface="Mulish"/>
              </a:rPr>
              <a:t>How many coins did I drop in? Show me with your frame and counters</a:t>
            </a:r>
          </a:p>
          <a:p>
            <a:pPr marL="361950" indent="-361950">
              <a:lnSpc>
                <a:spcPct val="100000"/>
              </a:lnSpc>
              <a:spcBef>
                <a:spcPts val="0"/>
              </a:spcBef>
              <a:spcAft>
                <a:spcPts val="900"/>
              </a:spcAft>
              <a:buClr>
                <a:schemeClr val="dk1"/>
              </a:buClr>
              <a:buSzPct val="100000"/>
              <a:buFont typeface="+mj-lt"/>
              <a:buAutoNum type="arabicPeriod"/>
              <a:tabLst>
                <a:tab pos="358775" algn="l"/>
              </a:tabLst>
            </a:pPr>
            <a:r>
              <a:rPr lang="en-US" sz="1800" dirty="0">
                <a:solidFill>
                  <a:schemeClr val="dk1"/>
                </a:solidFill>
                <a:sym typeface="Mulish"/>
              </a:rPr>
              <a:t>How many coins did I drop in? Show me on your number fan</a:t>
            </a:r>
          </a:p>
          <a:p>
            <a:pPr marL="361950" indent="-361950">
              <a:lnSpc>
                <a:spcPct val="100000"/>
              </a:lnSpc>
              <a:spcBef>
                <a:spcPts val="0"/>
              </a:spcBef>
              <a:spcAft>
                <a:spcPts val="900"/>
              </a:spcAft>
              <a:buClr>
                <a:schemeClr val="dk1"/>
              </a:buClr>
              <a:buSzPct val="100000"/>
              <a:buFont typeface="+mj-lt"/>
              <a:buAutoNum type="arabicPeriod"/>
              <a:tabLst>
                <a:tab pos="358775" algn="l"/>
              </a:tabLst>
            </a:pPr>
            <a:r>
              <a:rPr lang="en-US" sz="1800" dirty="0">
                <a:solidFill>
                  <a:schemeClr val="dk1"/>
                </a:solidFill>
                <a:sym typeface="Mulish"/>
              </a:rPr>
              <a:t>How many coins did I drop in? Write the numeral on your MWB</a:t>
            </a:r>
          </a:p>
          <a:p>
            <a:pPr>
              <a:lnSpc>
                <a:spcPct val="100000"/>
              </a:lnSpc>
              <a:spcBef>
                <a:spcPts val="0"/>
              </a:spcBef>
              <a:spcAft>
                <a:spcPts val="800"/>
              </a:spcAft>
              <a:buClr>
                <a:schemeClr val="dk1"/>
              </a:buClr>
              <a:buSzPct val="100000"/>
              <a:tabLst>
                <a:tab pos="358775" algn="l"/>
              </a:tabLst>
            </a:pPr>
            <a:endParaRPr lang="en-US" dirty="0">
              <a:solidFill>
                <a:schemeClr val="dk1"/>
              </a:solidFill>
              <a:sym typeface="Mulish"/>
            </a:endParaRPr>
          </a:p>
        </p:txBody>
      </p:sp>
      <p:pic>
        <p:nvPicPr>
          <p:cNvPr id="5" name="Content Placeholder 4" descr="A number on a black background&#10;&#10;Description automatically generated">
            <a:extLst>
              <a:ext uri="{FF2B5EF4-FFF2-40B4-BE49-F238E27FC236}">
                <a16:creationId xmlns:a16="http://schemas.microsoft.com/office/drawing/2014/main" id="{AD2A39FC-756E-1D1C-DDA9-16614049147E}"/>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065270" y="1290458"/>
            <a:ext cx="2553056" cy="2562583"/>
          </a:xfrm>
        </p:spPr>
      </p:pic>
      <p:sp>
        <p:nvSpPr>
          <p:cNvPr id="7" name="Slide Number Placeholder 6">
            <a:extLst>
              <a:ext uri="{FF2B5EF4-FFF2-40B4-BE49-F238E27FC236}">
                <a16:creationId xmlns:a16="http://schemas.microsoft.com/office/drawing/2014/main" id="{B23C800C-D144-C184-D8AE-A4086B91DCA2}"/>
              </a:ext>
            </a:extLst>
          </p:cNvPr>
          <p:cNvSpPr>
            <a:spLocks noGrp="1"/>
          </p:cNvSpPr>
          <p:nvPr>
            <p:ph type="sldNum" sz="quarter" idx="12"/>
          </p:nvPr>
        </p:nvSpPr>
        <p:spPr/>
        <p:txBody>
          <a:bodyPr/>
          <a:lstStyle/>
          <a:p>
            <a:fld id="{17E67D8A-34D6-474B-B6E0-2EEA3E55DD9F}" type="slidenum">
              <a:rPr lang="en-IE" smtClean="0"/>
              <a:t>26</a:t>
            </a:fld>
            <a:endParaRPr lang="en-IE" dirty="0"/>
          </a:p>
        </p:txBody>
      </p:sp>
    </p:spTree>
    <p:extLst>
      <p:ext uri="{BB962C8B-B14F-4D97-AF65-F5344CB8AC3E}">
        <p14:creationId xmlns:p14="http://schemas.microsoft.com/office/powerpoint/2010/main" val="225849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96240"/>
            <a:ext cx="6019165" cy="398462"/>
          </a:xfrm>
        </p:spPr>
        <p:txBody>
          <a:bodyPr anchor="t">
            <a:normAutofit/>
          </a:bodyPr>
          <a:lstStyle/>
          <a:p>
            <a:r>
              <a:rPr lang="en-US" sz="2400" dirty="0"/>
              <a:t>Video: I Can Show the Number 10</a:t>
            </a:r>
            <a:endParaRPr lang="en-IE" sz="240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58813" y="4218392"/>
            <a:ext cx="5737859" cy="302578"/>
          </a:xfrm>
        </p:spPr>
        <p:txBody>
          <a:bodyPr>
            <a:noAutofit/>
          </a:bodyPr>
          <a:lstStyle/>
          <a:p>
            <a:pPr algn="ctr"/>
            <a:r>
              <a:rPr lang="en-IE" sz="2000" dirty="0">
                <a:hlinkClick r:id="rId3"/>
              </a:rPr>
              <a:t>edco.ie/pn57</a:t>
            </a:r>
            <a:endParaRPr lang="en-IE" sz="200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4"/>
          <a:srcRect t="12579" b="12579"/>
          <a:stretch/>
        </p:blipFill>
        <p:spPr>
          <a:xfrm>
            <a:off x="709551" y="1042292"/>
            <a:ext cx="5438898" cy="3058915"/>
          </a:xfrm>
        </p:spPr>
      </p:pic>
      <p:sp>
        <p:nvSpPr>
          <p:cNvPr id="8" name="Slide Number Placeholder 7">
            <a:extLst>
              <a:ext uri="{FF2B5EF4-FFF2-40B4-BE49-F238E27FC236}">
                <a16:creationId xmlns:a16="http://schemas.microsoft.com/office/drawing/2014/main" id="{D3C29F92-05D7-F876-B2EF-340FF0ED7100}"/>
              </a:ext>
            </a:extLst>
          </p:cNvPr>
          <p:cNvSpPr>
            <a:spLocks noGrp="1"/>
          </p:cNvSpPr>
          <p:nvPr>
            <p:ph type="sldNum" sz="quarter" idx="12"/>
          </p:nvPr>
        </p:nvSpPr>
        <p:spPr/>
        <p:txBody>
          <a:bodyPr/>
          <a:lstStyle/>
          <a:p>
            <a:fld id="{17E67D8A-34D6-474B-B6E0-2EEA3E55DD9F}" type="slidenum">
              <a:rPr lang="en-IE" smtClean="0"/>
              <a:t>27</a:t>
            </a:fld>
            <a:endParaRPr lang="en-IE" dirty="0"/>
          </a:p>
        </p:txBody>
      </p:sp>
    </p:spTree>
    <p:extLst>
      <p:ext uri="{BB962C8B-B14F-4D97-AF65-F5344CB8AC3E}">
        <p14:creationId xmlns:p14="http://schemas.microsoft.com/office/powerpoint/2010/main" val="2278035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57834" y="441960"/>
            <a:ext cx="6019165" cy="398462"/>
          </a:xfrm>
        </p:spPr>
        <p:txBody>
          <a:bodyPr anchor="t">
            <a:noAutofit/>
          </a:bodyPr>
          <a:lstStyle/>
          <a:p>
            <a:r>
              <a:rPr lang="en-US" sz="2050" dirty="0"/>
              <a:t>Video: Orange Level Two | Full Episodes 4-6</a:t>
            </a:r>
            <a:endParaRPr lang="en-IE" sz="205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709551" y="1042292"/>
            <a:ext cx="5438898" cy="3058915"/>
          </a:xfrm>
        </p:spPr>
      </p:pic>
      <p:sp>
        <p:nvSpPr>
          <p:cNvPr id="3" name="Slide Number Placeholder 2">
            <a:extLst>
              <a:ext uri="{FF2B5EF4-FFF2-40B4-BE49-F238E27FC236}">
                <a16:creationId xmlns:a16="http://schemas.microsoft.com/office/drawing/2014/main" id="{E828020B-CEFF-6D48-4BCF-62044E29AF51}"/>
              </a:ext>
            </a:extLst>
          </p:cNvPr>
          <p:cNvSpPr>
            <a:spLocks noGrp="1"/>
          </p:cNvSpPr>
          <p:nvPr>
            <p:ph type="sldNum" sz="quarter" idx="12"/>
          </p:nvPr>
        </p:nvSpPr>
        <p:spPr/>
        <p:txBody>
          <a:bodyPr/>
          <a:lstStyle/>
          <a:p>
            <a:fld id="{17E67D8A-34D6-474B-B6E0-2EEA3E55DD9F}" type="slidenum">
              <a:rPr lang="en-IE" smtClean="0"/>
              <a:t>28</a:t>
            </a:fld>
            <a:endParaRPr lang="en-IE" dirty="0"/>
          </a:p>
        </p:txBody>
      </p:sp>
      <p:sp>
        <p:nvSpPr>
          <p:cNvPr id="6" name="Text Placeholder 10">
            <a:extLst>
              <a:ext uri="{FF2B5EF4-FFF2-40B4-BE49-F238E27FC236}">
                <a16:creationId xmlns:a16="http://schemas.microsoft.com/office/drawing/2014/main" id="{B54ECE11-0871-8C54-8CBD-78BDB7C95E55}"/>
              </a:ext>
            </a:extLst>
          </p:cNvPr>
          <p:cNvSpPr>
            <a:spLocks noGrp="1"/>
          </p:cNvSpPr>
          <p:nvPr>
            <p:ph type="body" sz="half" idx="2"/>
          </p:nvPr>
        </p:nvSpPr>
        <p:spPr>
          <a:xfrm>
            <a:off x="560071" y="4218392"/>
            <a:ext cx="5737859" cy="302578"/>
          </a:xfrm>
        </p:spPr>
        <p:txBody>
          <a:bodyPr>
            <a:noAutofit/>
          </a:bodyPr>
          <a:lstStyle/>
          <a:p>
            <a:pPr algn="ctr"/>
            <a:r>
              <a:rPr lang="en-IE" sz="2000" dirty="0">
                <a:hlinkClick r:id="rId5"/>
              </a:rPr>
              <a:t>edco.ie/zbxu</a:t>
            </a:r>
            <a:endParaRPr lang="en-IE" sz="2000" dirty="0"/>
          </a:p>
        </p:txBody>
      </p:sp>
    </p:spTree>
    <p:extLst>
      <p:ext uri="{BB962C8B-B14F-4D97-AF65-F5344CB8AC3E}">
        <p14:creationId xmlns:p14="http://schemas.microsoft.com/office/powerpoint/2010/main" val="907694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57834" y="459716"/>
            <a:ext cx="6129397" cy="398462"/>
          </a:xfrm>
        </p:spPr>
        <p:txBody>
          <a:bodyPr anchor="t">
            <a:noAutofit/>
          </a:bodyPr>
          <a:lstStyle/>
          <a:p>
            <a:r>
              <a:rPr lang="en-US" sz="1870" dirty="0"/>
              <a:t>Video: Orange Level Two | Full Episodes 7, 9, 10</a:t>
            </a:r>
            <a:endParaRPr lang="en-IE" sz="187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12506" b="12506"/>
          <a:stretch/>
        </p:blipFill>
        <p:spPr>
          <a:xfrm>
            <a:off x="709551" y="1042292"/>
            <a:ext cx="5438898" cy="3058915"/>
          </a:xfrm>
        </p:spPr>
      </p:pic>
      <p:sp>
        <p:nvSpPr>
          <p:cNvPr id="3" name="Slide Number Placeholder 2">
            <a:extLst>
              <a:ext uri="{FF2B5EF4-FFF2-40B4-BE49-F238E27FC236}">
                <a16:creationId xmlns:a16="http://schemas.microsoft.com/office/drawing/2014/main" id="{E828020B-CEFF-6D48-4BCF-62044E29AF51}"/>
              </a:ext>
            </a:extLst>
          </p:cNvPr>
          <p:cNvSpPr>
            <a:spLocks noGrp="1"/>
          </p:cNvSpPr>
          <p:nvPr>
            <p:ph type="sldNum" sz="quarter" idx="12"/>
          </p:nvPr>
        </p:nvSpPr>
        <p:spPr/>
        <p:txBody>
          <a:bodyPr/>
          <a:lstStyle/>
          <a:p>
            <a:fld id="{17E67D8A-34D6-474B-B6E0-2EEA3E55DD9F}" type="slidenum">
              <a:rPr lang="en-IE" smtClean="0"/>
              <a:t>29</a:t>
            </a:fld>
            <a:endParaRPr lang="en-IE" dirty="0"/>
          </a:p>
        </p:txBody>
      </p:sp>
      <p:sp>
        <p:nvSpPr>
          <p:cNvPr id="6" name="Text Placeholder 10">
            <a:extLst>
              <a:ext uri="{FF2B5EF4-FFF2-40B4-BE49-F238E27FC236}">
                <a16:creationId xmlns:a16="http://schemas.microsoft.com/office/drawing/2014/main" id="{823F3E36-8EF0-1E78-E457-B7FC4247F946}"/>
              </a:ext>
            </a:extLst>
          </p:cNvPr>
          <p:cNvSpPr>
            <a:spLocks noGrp="1"/>
          </p:cNvSpPr>
          <p:nvPr>
            <p:ph type="body" sz="half" idx="2"/>
          </p:nvPr>
        </p:nvSpPr>
        <p:spPr>
          <a:xfrm>
            <a:off x="566433" y="4218392"/>
            <a:ext cx="5737859" cy="302578"/>
          </a:xfrm>
        </p:spPr>
        <p:txBody>
          <a:bodyPr>
            <a:noAutofit/>
          </a:bodyPr>
          <a:lstStyle/>
          <a:p>
            <a:pPr algn="ctr"/>
            <a:r>
              <a:rPr lang="en-IE" sz="2000" dirty="0">
                <a:hlinkClick r:id="rId5"/>
              </a:rPr>
              <a:t>edco.ie/s6ys</a:t>
            </a:r>
            <a:endParaRPr lang="en-IE" sz="2000" dirty="0"/>
          </a:p>
        </p:txBody>
      </p:sp>
    </p:spTree>
    <p:extLst>
      <p:ext uri="{BB962C8B-B14F-4D97-AF65-F5344CB8AC3E}">
        <p14:creationId xmlns:p14="http://schemas.microsoft.com/office/powerpoint/2010/main" val="2048360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452438" y="327979"/>
            <a:ext cx="5915025" cy="525780"/>
          </a:xfrm>
          <a:prstGeom prst="rect">
            <a:avLst/>
          </a:prstGeom>
        </p:spPr>
        <p:txBody>
          <a:bodyPr spcFirstLastPara="1" wrap="square" lIns="68569" tIns="68569" rIns="68569" bIns="68569" anchor="t" anchorCtr="0">
            <a:noAutofit/>
          </a:bodyPr>
          <a:lstStyle/>
          <a:p>
            <a:r>
              <a:rPr lang="en" sz="2800" dirty="0">
                <a:latin typeface="Tahoma" panose="020B0604030504040204" pitchFamily="34" charset="0"/>
                <a:sym typeface="Mulish"/>
              </a:rPr>
              <a:t>Introduction</a:t>
            </a:r>
            <a:endParaRPr sz="1400" dirty="0">
              <a:latin typeface="Tahoma" panose="020B0604030504040204" pitchFamily="34" charset="0"/>
              <a:sym typeface="Mulish"/>
            </a:endParaRPr>
          </a:p>
        </p:txBody>
      </p:sp>
      <p:sp>
        <p:nvSpPr>
          <p:cNvPr id="124" name="Google Shape;124;p28"/>
          <p:cNvSpPr txBox="1">
            <a:spLocks noGrp="1"/>
          </p:cNvSpPr>
          <p:nvPr>
            <p:ph idx="1"/>
          </p:nvPr>
        </p:nvSpPr>
        <p:spPr>
          <a:xfrm>
            <a:off x="471487" y="918686"/>
            <a:ext cx="3178493" cy="3980655"/>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pPr>
            <a:r>
              <a:rPr lang="en-US" sz="1800" dirty="0">
                <a:solidFill>
                  <a:srgbClr val="000000"/>
                </a:solidFill>
                <a:latin typeface="Tahoma" panose="020B0604030504040204" pitchFamily="34" charset="0"/>
                <a:sym typeface="Mulish"/>
              </a:rPr>
              <a:t>This is the first of three presentations prepared to support teachers with the transition to the PMC. It covers Number 10.</a:t>
            </a:r>
          </a:p>
          <a:p>
            <a:pPr marL="266700" indent="-266700">
              <a:lnSpc>
                <a:spcPct val="100000"/>
              </a:lnSpc>
              <a:spcBef>
                <a:spcPts val="0"/>
              </a:spcBef>
              <a:spcAft>
                <a:spcPts val="900"/>
              </a:spcAft>
            </a:pPr>
            <a:r>
              <a:rPr lang="en-US" sz="1800" dirty="0">
                <a:solidFill>
                  <a:srgbClr val="000000"/>
                </a:solidFill>
                <a:latin typeface="Tahoma" panose="020B0604030504040204" pitchFamily="34" charset="0"/>
                <a:sym typeface="Mulish"/>
              </a:rPr>
              <a:t>Activity sheets are also available on Edco Learning to support this category.</a:t>
            </a:r>
          </a:p>
          <a:p>
            <a:pPr marL="266700" indent="-266700">
              <a:lnSpc>
                <a:spcPct val="100000"/>
              </a:lnSpc>
              <a:spcBef>
                <a:spcPts val="0"/>
              </a:spcBef>
              <a:spcAft>
                <a:spcPts val="900"/>
              </a:spcAft>
            </a:pPr>
            <a:r>
              <a:rPr lang="en-IE" sz="1800" dirty="0">
                <a:solidFill>
                  <a:srgbClr val="000000"/>
                </a:solidFill>
                <a:latin typeface="Tahoma" panose="020B0604030504040204" pitchFamily="34" charset="0"/>
                <a:sym typeface="Mulish"/>
              </a:rPr>
              <a:t>Use these slides as they are or edit them to suit the needs of your class.</a:t>
            </a:r>
          </a:p>
        </p:txBody>
      </p:sp>
      <p:sp>
        <p:nvSpPr>
          <p:cNvPr id="4" name="Slide Number Placeholder 3">
            <a:extLst>
              <a:ext uri="{FF2B5EF4-FFF2-40B4-BE49-F238E27FC236}">
                <a16:creationId xmlns:a16="http://schemas.microsoft.com/office/drawing/2014/main" id="{3CF23E2B-751C-EB15-3A99-FCAB2D9407EE}"/>
              </a:ext>
            </a:extLst>
          </p:cNvPr>
          <p:cNvSpPr>
            <a:spLocks noGrp="1"/>
          </p:cNvSpPr>
          <p:nvPr>
            <p:ph type="sldNum" sz="quarter" idx="12"/>
          </p:nvPr>
        </p:nvSpPr>
        <p:spPr/>
        <p:txBody>
          <a:bodyPr/>
          <a:lstStyle/>
          <a:p>
            <a:fld id="{17E67D8A-34D6-474B-B6E0-2EEA3E55DD9F}" type="slidenum">
              <a:rPr lang="en-IE" smtClean="0"/>
              <a:t>3</a:t>
            </a:fld>
            <a:endParaRPr lang="en-IE" dirty="0"/>
          </a:p>
        </p:txBody>
      </p:sp>
      <p:pic>
        <p:nvPicPr>
          <p:cNvPr id="5" name="Picture 4">
            <a:extLst>
              <a:ext uri="{FF2B5EF4-FFF2-40B4-BE49-F238E27FC236}">
                <a16:creationId xmlns:a16="http://schemas.microsoft.com/office/drawing/2014/main" id="{2B3991DE-F1A9-CB5F-1317-98A2DB8E720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67138" y="700088"/>
            <a:ext cx="1295128" cy="1831503"/>
          </a:xfrm>
          <a:prstGeom prst="rect">
            <a:avLst/>
          </a:prstGeom>
          <a:ln w="9525">
            <a:solidFill>
              <a:schemeClr val="bg1">
                <a:lumMod val="8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3CF785B-6C81-1CB3-4BBB-ED1669BD3954}"/>
              </a:ext>
            </a:extLst>
          </p:cNvPr>
          <p:cNvPicPr>
            <a:picLocks noChangeAspect="1"/>
          </p:cNvPicPr>
          <p:nvPr/>
        </p:nvPicPr>
        <p:blipFill>
          <a:blip r:embed="rId4"/>
          <a:srcRect/>
          <a:stretch/>
        </p:blipFill>
        <p:spPr>
          <a:xfrm>
            <a:off x="5228543" y="700087"/>
            <a:ext cx="1295128" cy="1831503"/>
          </a:xfrm>
          <a:prstGeom prst="rect">
            <a:avLst/>
          </a:prstGeom>
          <a:ln w="9525">
            <a:solidFill>
              <a:schemeClr val="bg1">
                <a:lumMod val="8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6D2CAD4-0D0C-A80D-7F9D-14E1DBBBDB62}"/>
              </a:ext>
            </a:extLst>
          </p:cNvPr>
          <p:cNvPicPr>
            <a:picLocks noChangeAspect="1"/>
          </p:cNvPicPr>
          <p:nvPr/>
        </p:nvPicPr>
        <p:blipFill>
          <a:blip r:embed="rId5"/>
          <a:srcRect/>
          <a:stretch/>
        </p:blipFill>
        <p:spPr>
          <a:xfrm>
            <a:off x="3767139" y="2684935"/>
            <a:ext cx="1295127" cy="1831502"/>
          </a:xfrm>
          <a:prstGeom prst="rect">
            <a:avLst/>
          </a:prstGeom>
          <a:ln w="9525">
            <a:solidFill>
              <a:schemeClr val="bg1">
                <a:lumMod val="85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B63F117-D244-12C5-9A9E-94F81BF811BE}"/>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228543" y="2684934"/>
            <a:ext cx="1295128" cy="1831503"/>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57834" y="449580"/>
            <a:ext cx="6019165" cy="398462"/>
          </a:xfrm>
        </p:spPr>
        <p:txBody>
          <a:bodyPr anchor="t">
            <a:noAutofit/>
          </a:bodyPr>
          <a:lstStyle/>
          <a:p>
            <a:r>
              <a:rPr lang="en-US" sz="1940" dirty="0"/>
              <a:t>Video: Orange Level Two | Full Episodes 10-13</a:t>
            </a:r>
            <a:endParaRPr lang="en-IE" sz="194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60071" y="4218392"/>
            <a:ext cx="5737859" cy="302578"/>
          </a:xfrm>
        </p:spPr>
        <p:txBody>
          <a:bodyPr>
            <a:noAutofit/>
          </a:bodyPr>
          <a:lstStyle/>
          <a:p>
            <a:pPr algn="ctr"/>
            <a:r>
              <a:rPr lang="en-IE" sz="2000" dirty="0">
                <a:hlinkClick r:id="rId3"/>
              </a:rPr>
              <a:t>edco.ie/jdrj</a:t>
            </a:r>
            <a:endParaRPr lang="en-IE" sz="200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12579" b="12579"/>
          <a:stretch/>
        </p:blipFill>
        <p:spPr>
          <a:xfrm>
            <a:off x="709551" y="1042292"/>
            <a:ext cx="5438898" cy="3058915"/>
          </a:xfrm>
        </p:spPr>
      </p:pic>
      <p:sp>
        <p:nvSpPr>
          <p:cNvPr id="3" name="Slide Number Placeholder 2">
            <a:extLst>
              <a:ext uri="{FF2B5EF4-FFF2-40B4-BE49-F238E27FC236}">
                <a16:creationId xmlns:a16="http://schemas.microsoft.com/office/drawing/2014/main" id="{E828020B-CEFF-6D48-4BCF-62044E29AF51}"/>
              </a:ext>
            </a:extLst>
          </p:cNvPr>
          <p:cNvSpPr>
            <a:spLocks noGrp="1"/>
          </p:cNvSpPr>
          <p:nvPr>
            <p:ph type="sldNum" sz="quarter" idx="12"/>
          </p:nvPr>
        </p:nvSpPr>
        <p:spPr/>
        <p:txBody>
          <a:bodyPr/>
          <a:lstStyle/>
          <a:p>
            <a:fld id="{17E67D8A-34D6-474B-B6E0-2EEA3E55DD9F}" type="slidenum">
              <a:rPr lang="en-IE" smtClean="0"/>
              <a:t>30</a:t>
            </a:fld>
            <a:endParaRPr lang="en-IE" dirty="0"/>
          </a:p>
        </p:txBody>
      </p:sp>
    </p:spTree>
    <p:extLst>
      <p:ext uri="{BB962C8B-B14F-4D97-AF65-F5344CB8AC3E}">
        <p14:creationId xmlns:p14="http://schemas.microsoft.com/office/powerpoint/2010/main" val="1558688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57834" y="449580"/>
            <a:ext cx="6019165" cy="398462"/>
          </a:xfrm>
        </p:spPr>
        <p:txBody>
          <a:bodyPr anchor="t">
            <a:noAutofit/>
          </a:bodyPr>
          <a:lstStyle/>
          <a:p>
            <a:r>
              <a:rPr lang="en-US" sz="1940" dirty="0"/>
              <a:t>Video: Orange Level Two | Full Episodes 14-16</a:t>
            </a:r>
            <a:endParaRPr lang="en-IE" sz="194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60071" y="4218392"/>
            <a:ext cx="5737859" cy="302578"/>
          </a:xfrm>
        </p:spPr>
        <p:txBody>
          <a:bodyPr>
            <a:noAutofit/>
          </a:bodyPr>
          <a:lstStyle/>
          <a:p>
            <a:pPr algn="ctr"/>
            <a:r>
              <a:rPr lang="en-IE" sz="2000" dirty="0">
                <a:hlinkClick r:id="rId3"/>
              </a:rPr>
              <a:t>edco.ie/waev</a:t>
            </a:r>
            <a:endParaRPr lang="en-IE" sz="200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12432" b="12432"/>
          <a:stretch/>
        </p:blipFill>
        <p:spPr>
          <a:xfrm>
            <a:off x="709551" y="1042292"/>
            <a:ext cx="5438898" cy="3058915"/>
          </a:xfrm>
        </p:spPr>
      </p:pic>
      <p:sp>
        <p:nvSpPr>
          <p:cNvPr id="3" name="Slide Number Placeholder 2">
            <a:extLst>
              <a:ext uri="{FF2B5EF4-FFF2-40B4-BE49-F238E27FC236}">
                <a16:creationId xmlns:a16="http://schemas.microsoft.com/office/drawing/2014/main" id="{E828020B-CEFF-6D48-4BCF-62044E29AF51}"/>
              </a:ext>
            </a:extLst>
          </p:cNvPr>
          <p:cNvSpPr>
            <a:spLocks noGrp="1"/>
          </p:cNvSpPr>
          <p:nvPr>
            <p:ph type="sldNum" sz="quarter" idx="12"/>
          </p:nvPr>
        </p:nvSpPr>
        <p:spPr/>
        <p:txBody>
          <a:bodyPr/>
          <a:lstStyle/>
          <a:p>
            <a:fld id="{17E67D8A-34D6-474B-B6E0-2EEA3E55DD9F}" type="slidenum">
              <a:rPr lang="en-IE" smtClean="0"/>
              <a:t>31</a:t>
            </a:fld>
            <a:endParaRPr lang="en-IE" dirty="0"/>
          </a:p>
        </p:txBody>
      </p:sp>
    </p:spTree>
    <p:extLst>
      <p:ext uri="{BB962C8B-B14F-4D97-AF65-F5344CB8AC3E}">
        <p14:creationId xmlns:p14="http://schemas.microsoft.com/office/powerpoint/2010/main" val="4152996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57834" y="449580"/>
            <a:ext cx="6019165" cy="398462"/>
          </a:xfrm>
        </p:spPr>
        <p:txBody>
          <a:bodyPr anchor="t">
            <a:noAutofit/>
          </a:bodyPr>
          <a:lstStyle/>
          <a:p>
            <a:r>
              <a:rPr lang="en-US" sz="1940" dirty="0"/>
              <a:t>Video: Orange Level Two | Full Episodes 17-19</a:t>
            </a:r>
            <a:endParaRPr lang="en-IE" sz="194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60071" y="4218392"/>
            <a:ext cx="5737859" cy="302578"/>
          </a:xfrm>
        </p:spPr>
        <p:txBody>
          <a:bodyPr>
            <a:noAutofit/>
          </a:bodyPr>
          <a:lstStyle/>
          <a:p>
            <a:pPr algn="ctr"/>
            <a:r>
              <a:rPr lang="en-IE" sz="2000" dirty="0">
                <a:hlinkClick r:id="rId3"/>
              </a:rPr>
              <a:t>edco.ie/cvtf</a:t>
            </a:r>
            <a:endParaRPr lang="en-IE" sz="200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12432" b="12432"/>
          <a:stretch/>
        </p:blipFill>
        <p:spPr>
          <a:xfrm>
            <a:off x="709551" y="1042292"/>
            <a:ext cx="5438898" cy="3058915"/>
          </a:xfrm>
        </p:spPr>
      </p:pic>
      <p:sp>
        <p:nvSpPr>
          <p:cNvPr id="3" name="Slide Number Placeholder 2">
            <a:extLst>
              <a:ext uri="{FF2B5EF4-FFF2-40B4-BE49-F238E27FC236}">
                <a16:creationId xmlns:a16="http://schemas.microsoft.com/office/drawing/2014/main" id="{E828020B-CEFF-6D48-4BCF-62044E29AF51}"/>
              </a:ext>
            </a:extLst>
          </p:cNvPr>
          <p:cNvSpPr>
            <a:spLocks noGrp="1"/>
          </p:cNvSpPr>
          <p:nvPr>
            <p:ph type="sldNum" sz="quarter" idx="12"/>
          </p:nvPr>
        </p:nvSpPr>
        <p:spPr/>
        <p:txBody>
          <a:bodyPr/>
          <a:lstStyle/>
          <a:p>
            <a:fld id="{17E67D8A-34D6-474B-B6E0-2EEA3E55DD9F}" type="slidenum">
              <a:rPr lang="en-IE" smtClean="0"/>
              <a:t>32</a:t>
            </a:fld>
            <a:endParaRPr lang="en-IE" dirty="0"/>
          </a:p>
        </p:txBody>
      </p:sp>
    </p:spTree>
    <p:extLst>
      <p:ext uri="{BB962C8B-B14F-4D97-AF65-F5344CB8AC3E}">
        <p14:creationId xmlns:p14="http://schemas.microsoft.com/office/powerpoint/2010/main" val="4070838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96240"/>
            <a:ext cx="6019165" cy="398462"/>
          </a:xfrm>
        </p:spPr>
        <p:txBody>
          <a:bodyPr anchor="t">
            <a:noAutofit/>
          </a:bodyPr>
          <a:lstStyle/>
          <a:p>
            <a:r>
              <a:rPr lang="en-US" sz="2400" dirty="0"/>
              <a:t>Video: The Number 10</a:t>
            </a:r>
            <a:endParaRPr lang="en-IE" sz="240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67691" y="4218392"/>
            <a:ext cx="5737859" cy="302578"/>
          </a:xfrm>
        </p:spPr>
        <p:txBody>
          <a:bodyPr>
            <a:noAutofit/>
          </a:bodyPr>
          <a:lstStyle/>
          <a:p>
            <a:pPr algn="ctr"/>
            <a:r>
              <a:rPr lang="en-IE" sz="2000" dirty="0">
                <a:hlinkClick r:id="rId3"/>
              </a:rPr>
              <a:t>edco.ie/x9nu</a:t>
            </a:r>
            <a:endParaRPr lang="en-IE" sz="200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4"/>
          <a:srcRect t="12806" b="12806"/>
          <a:stretch/>
        </p:blipFill>
        <p:spPr>
          <a:xfrm>
            <a:off x="593912" y="987425"/>
            <a:ext cx="5679514" cy="3168649"/>
          </a:xfrm>
        </p:spPr>
      </p:pic>
      <p:sp>
        <p:nvSpPr>
          <p:cNvPr id="3" name="Slide Number Placeholder 2">
            <a:extLst>
              <a:ext uri="{FF2B5EF4-FFF2-40B4-BE49-F238E27FC236}">
                <a16:creationId xmlns:a16="http://schemas.microsoft.com/office/drawing/2014/main" id="{880EDB03-D88F-5EC9-D836-524A151F04A2}"/>
              </a:ext>
            </a:extLst>
          </p:cNvPr>
          <p:cNvSpPr>
            <a:spLocks noGrp="1"/>
          </p:cNvSpPr>
          <p:nvPr>
            <p:ph type="sldNum" sz="quarter" idx="12"/>
          </p:nvPr>
        </p:nvSpPr>
        <p:spPr/>
        <p:txBody>
          <a:bodyPr/>
          <a:lstStyle/>
          <a:p>
            <a:fld id="{17E67D8A-34D6-474B-B6E0-2EEA3E55DD9F}" type="slidenum">
              <a:rPr lang="en-IE" smtClean="0"/>
              <a:t>33</a:t>
            </a:fld>
            <a:endParaRPr lang="en-IE" dirty="0"/>
          </a:p>
        </p:txBody>
      </p:sp>
    </p:spTree>
    <p:extLst>
      <p:ext uri="{BB962C8B-B14F-4D97-AF65-F5344CB8AC3E}">
        <p14:creationId xmlns:p14="http://schemas.microsoft.com/office/powerpoint/2010/main" val="3468076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8" name="Google Shape;138;p30"/>
          <p:cNvSpPr txBox="1">
            <a:spLocks noGrp="1"/>
          </p:cNvSpPr>
          <p:nvPr>
            <p:ph type="title"/>
          </p:nvPr>
        </p:nvSpPr>
        <p:spPr>
          <a:xfrm>
            <a:off x="481012" y="1314449"/>
            <a:ext cx="5915025" cy="3120653"/>
          </a:xfrm>
          <a:prstGeom prst="rect">
            <a:avLst/>
          </a:prstGeom>
        </p:spPr>
        <p:txBody>
          <a:bodyPr spcFirstLastPara="1" wrap="square" lIns="68569" tIns="68569" rIns="68569" bIns="68569" anchor="ctr" anchorCtr="0">
            <a:noAutofit/>
          </a:bodyPr>
          <a:lstStyle/>
          <a:p>
            <a:pPr algn="ctr"/>
            <a:r>
              <a:rPr lang="en-IE" sz="2400" dirty="0">
                <a:solidFill>
                  <a:schemeClr val="tx1"/>
                </a:solidFill>
                <a:latin typeface="Tahoma" panose="020B0604030504040204" pitchFamily="34" charset="0"/>
              </a:rPr>
              <a:t>Picture Books &amp; Read Alouds</a:t>
            </a:r>
            <a:endParaRPr sz="2400" dirty="0">
              <a:solidFill>
                <a:schemeClr val="tx1"/>
              </a:solidFill>
              <a:latin typeface="Tahoma" panose="020B0604030504040204" pitchFamily="34" charset="0"/>
            </a:endParaRPr>
          </a:p>
        </p:txBody>
      </p:sp>
    </p:spTree>
    <p:extLst>
      <p:ext uri="{BB962C8B-B14F-4D97-AF65-F5344CB8AC3E}">
        <p14:creationId xmlns:p14="http://schemas.microsoft.com/office/powerpoint/2010/main" val="3781025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 via Internet Archive </a:t>
            </a:r>
            <a:endParaRPr lang="en-US" sz="4400" dirty="0">
              <a:sym typeface="Mulish"/>
            </a:endParaRPr>
          </a:p>
        </p:txBody>
      </p:sp>
      <p:sp>
        <p:nvSpPr>
          <p:cNvPr id="369" name="Google Shape;369;p67"/>
          <p:cNvSpPr txBox="1">
            <a:spLocks noGrp="1"/>
          </p:cNvSpPr>
          <p:nvPr>
            <p:ph type="body" sz="half" idx="2"/>
          </p:nvPr>
        </p:nvSpPr>
        <p:spPr>
          <a:xfrm>
            <a:off x="473074" y="1108075"/>
            <a:ext cx="5921376" cy="923925"/>
          </a:xfrm>
          <a:prstGeom prst="rect">
            <a:avLst/>
          </a:prstGeom>
        </p:spPr>
        <p:txBody>
          <a:bodyPr spcFirstLastPara="1" wrap="square" lIns="68569" tIns="68569" rIns="68569" bIns="68569" anchor="t" anchorCtr="0">
            <a:noAutofit/>
          </a:bodyPr>
          <a:lstStyle/>
          <a:p>
            <a:pPr marL="0" indent="0">
              <a:lnSpc>
                <a:spcPct val="100000"/>
              </a:lnSpc>
              <a:spcBef>
                <a:spcPts val="900"/>
              </a:spcBef>
              <a:spcAft>
                <a:spcPts val="900"/>
              </a:spcAft>
              <a:buNone/>
            </a:pPr>
            <a:r>
              <a:rPr lang="en" sz="1800" dirty="0">
                <a:solidFill>
                  <a:schemeClr val="dk1"/>
                </a:solidFill>
                <a:sym typeface="Mulish"/>
              </a:rPr>
              <a:t>There are many counting and number related books on </a:t>
            </a:r>
            <a:r>
              <a:rPr lang="en" sz="1800" u="sng" dirty="0">
                <a:solidFill>
                  <a:schemeClr val="hlink"/>
                </a:solidFill>
                <a:sym typeface="Mulish"/>
                <a:hlinkClick r:id="rId3"/>
              </a:rPr>
              <a:t>https://archive.org</a:t>
            </a:r>
            <a:endParaRPr lang="en" sz="1800" u="sng" dirty="0">
              <a:solidFill>
                <a:schemeClr val="hlink"/>
              </a:solidFill>
              <a:sym typeface="Mulish"/>
            </a:endParaRP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3943026" y="1882775"/>
            <a:ext cx="2356173" cy="2344090"/>
          </a:xfrm>
        </p:spPr>
      </p:pic>
      <p:sp>
        <p:nvSpPr>
          <p:cNvPr id="9" name="Google Shape;369;p67">
            <a:extLst>
              <a:ext uri="{FF2B5EF4-FFF2-40B4-BE49-F238E27FC236}">
                <a16:creationId xmlns:a16="http://schemas.microsoft.com/office/drawing/2014/main" id="{5E0134AF-BE03-C4B4-371A-06E0064A64A6}"/>
              </a:ext>
            </a:extLst>
          </p:cNvPr>
          <p:cNvSpPr txBox="1">
            <a:spLocks/>
          </p:cNvSpPr>
          <p:nvPr/>
        </p:nvSpPr>
        <p:spPr>
          <a:xfrm>
            <a:off x="473075" y="1997075"/>
            <a:ext cx="3136900" cy="2859088"/>
          </a:xfrm>
          <a:prstGeom prst="rect">
            <a:avLst/>
          </a:prstGeom>
        </p:spPr>
        <p:txBody>
          <a:bodyPr spcFirstLastPara="1" vert="horz" wrap="square" lIns="68569" tIns="68569" rIns="68569" bIns="68569"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buClrTx/>
            </a:pPr>
            <a:r>
              <a:rPr lang="en-US" sz="1800" dirty="0">
                <a:solidFill>
                  <a:schemeClr val="dk1"/>
                </a:solidFill>
                <a:sym typeface="Mulish"/>
              </a:rPr>
              <a:t>This is an online digital library/archive that is free to access. Just click on the link, register/log in for FREE, and then simply "borrow" the required book for an hour. After an hour you can choose to borrow it again if required.</a:t>
            </a:r>
            <a:endParaRPr lang="en-US" sz="1800" dirty="0">
              <a:solidFill>
                <a:schemeClr val="dk1"/>
              </a:solidFill>
              <a:sym typeface="Comic Sans MS"/>
            </a:endParaRPr>
          </a:p>
          <a:p>
            <a:pPr marL="342900">
              <a:lnSpc>
                <a:spcPct val="100000"/>
              </a:lnSpc>
              <a:spcBef>
                <a:spcPts val="1200"/>
              </a:spcBef>
              <a:spcAft>
                <a:spcPts val="900"/>
              </a:spcAft>
              <a:buClrTx/>
            </a:pPr>
            <a:endParaRPr lang="en-US" sz="1800" dirty="0">
              <a:solidFill>
                <a:schemeClr val="dk1"/>
              </a:solidFill>
              <a:sym typeface="Comic Sans MS"/>
            </a:endParaRPr>
          </a:p>
        </p:txBody>
      </p:sp>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35</a:t>
            </a:fld>
            <a:endParaRPr lang="en-IE"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4" y="914400"/>
            <a:ext cx="5020945"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US" sz="1800" i="1" dirty="0"/>
              <a:t>Anno’s Counting Book </a:t>
            </a:r>
            <a:r>
              <a:rPr lang="en-US" sz="1800" dirty="0"/>
              <a:t>by Mitsumasa Anno</a:t>
            </a:r>
          </a:p>
          <a:p>
            <a:pPr marL="266700" indent="-266700">
              <a:lnSpc>
                <a:spcPct val="100000"/>
              </a:lnSpc>
              <a:spcBef>
                <a:spcPts val="0"/>
              </a:spcBef>
              <a:spcAft>
                <a:spcPts val="900"/>
              </a:spcAft>
              <a:buFont typeface="Arial" panose="020B0604020202020204" pitchFamily="34" charset="0"/>
              <a:buChar char="•"/>
            </a:pPr>
            <a:r>
              <a:rPr lang="en-US" sz="1800" dirty="0"/>
              <a:t>Downloadable at </a:t>
            </a:r>
            <a:r>
              <a:rPr lang="en-US" sz="1800" dirty="0">
                <a:hlinkClick r:id="rId3"/>
              </a:rPr>
              <a:t>edco.ie/cfyz</a:t>
            </a:r>
            <a:endParaRPr lang="en-US" sz="1800" dirty="0"/>
          </a:p>
          <a:p>
            <a:pPr marL="266700" indent="-266700">
              <a:lnSpc>
                <a:spcPct val="100000"/>
              </a:lnSpc>
              <a:spcBef>
                <a:spcPts val="0"/>
              </a:spcBef>
              <a:spcAft>
                <a:spcPts val="900"/>
              </a:spcAft>
              <a:buFont typeface="Arial" panose="020B0604020202020204" pitchFamily="34" charset="0"/>
              <a:buChar char="•"/>
            </a:pPr>
            <a:r>
              <a:rPr lang="en-US"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This book takes the reader on a journey through the four seasons of the year with numbers 1 to 12. </a:t>
            </a:r>
          </a:p>
          <a:p>
            <a:pPr marL="266700" indent="-266700">
              <a:lnSpc>
                <a:spcPct val="100000"/>
              </a:lnSpc>
              <a:spcBef>
                <a:spcPts val="0"/>
              </a:spcBef>
              <a:spcAft>
                <a:spcPts val="900"/>
              </a:spcAft>
              <a:buFont typeface="Arial" panose="020B0604020202020204" pitchFamily="34" charset="0"/>
              <a:buChar char="•"/>
            </a:pPr>
            <a:r>
              <a:rPr lang="en-US" sz="1800" dirty="0"/>
              <a:t>Numbers are represented by numerals,  cubes and many sets of objects in the beautiful scenes depicted in this wordless counting book.</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36</a:t>
            </a:fld>
            <a:endParaRPr lang="en-IE"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3" y="913752"/>
            <a:ext cx="5112387"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My Ten Book</a:t>
            </a:r>
            <a:r>
              <a:rPr lang="en-IE" sz="1800" dirty="0"/>
              <a:t> by Jane Belk Moncure</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edco.ie/frmr</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A series of books where each one introduces the concept of the title number by interacting with that amount of a variety of things, some of which are grouped and regrouped to demonstrate adding and subtracting.</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37</a:t>
            </a:fld>
            <a:endParaRPr lang="en-IE" dirty="0"/>
          </a:p>
        </p:txBody>
      </p:sp>
    </p:spTree>
    <p:extLst>
      <p:ext uri="{BB962C8B-B14F-4D97-AF65-F5344CB8AC3E}">
        <p14:creationId xmlns:p14="http://schemas.microsoft.com/office/powerpoint/2010/main" val="1908614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3" y="913752"/>
            <a:ext cx="5020945"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Ten Town </a:t>
            </a:r>
            <a:r>
              <a:rPr lang="en-IE" sz="1800" dirty="0"/>
              <a:t>by Nadia Higgins</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edco.ie/qv98</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A series of books where each one tells the story of a town dedicated to the title number.</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38</a:t>
            </a:fld>
            <a:endParaRPr lang="en-IE" dirty="0"/>
          </a:p>
        </p:txBody>
      </p:sp>
    </p:spTree>
    <p:extLst>
      <p:ext uri="{BB962C8B-B14F-4D97-AF65-F5344CB8AC3E}">
        <p14:creationId xmlns:p14="http://schemas.microsoft.com/office/powerpoint/2010/main" val="2881256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3" y="913752"/>
            <a:ext cx="5020945"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Ten </a:t>
            </a:r>
            <a:r>
              <a:rPr lang="en-IE" sz="1800" dirty="0"/>
              <a:t>by Dana Meachen Rau</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edco.ie/3k6v</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A series of books where each represents the title number via real life photographs.</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39</a:t>
            </a:fld>
            <a:endParaRPr lang="en-IE" dirty="0"/>
          </a:p>
        </p:txBody>
      </p:sp>
    </p:spTree>
    <p:extLst>
      <p:ext uri="{BB962C8B-B14F-4D97-AF65-F5344CB8AC3E}">
        <p14:creationId xmlns:p14="http://schemas.microsoft.com/office/powerpoint/2010/main" val="3185116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9"/>
          <p:cNvSpPr txBox="1">
            <a:spLocks noGrp="1"/>
          </p:cNvSpPr>
          <p:nvPr>
            <p:ph type="title"/>
          </p:nvPr>
        </p:nvSpPr>
        <p:spPr>
          <a:xfrm>
            <a:off x="452438" y="329883"/>
            <a:ext cx="5915025" cy="993775"/>
          </a:xfrm>
          <a:prstGeom prst="rect">
            <a:avLst/>
          </a:prstGeom>
        </p:spPr>
        <p:txBody>
          <a:bodyPr spcFirstLastPara="1" wrap="square" lIns="68569" tIns="68569" rIns="68569" bIns="68569" anchor="t" anchorCtr="0">
            <a:noAutofit/>
          </a:bodyPr>
          <a:lstStyle/>
          <a:p>
            <a:r>
              <a:rPr lang="en" sz="2800" dirty="0">
                <a:latin typeface="Tahoma" panose="020B0604030504040204" pitchFamily="34" charset="0"/>
                <a:sym typeface="Mulish"/>
              </a:rPr>
              <a:t>Rationale</a:t>
            </a:r>
            <a:endParaRPr sz="1400" dirty="0">
              <a:latin typeface="Tahoma" panose="020B0604030504040204" pitchFamily="34" charset="0"/>
              <a:sym typeface="Mulish"/>
            </a:endParaRPr>
          </a:p>
        </p:txBody>
      </p:sp>
      <p:sp>
        <p:nvSpPr>
          <p:cNvPr id="131" name="Google Shape;131;p29"/>
          <p:cNvSpPr txBox="1">
            <a:spLocks noGrp="1"/>
          </p:cNvSpPr>
          <p:nvPr>
            <p:ph idx="1"/>
          </p:nvPr>
        </p:nvSpPr>
        <p:spPr>
          <a:xfrm>
            <a:off x="474343" y="941070"/>
            <a:ext cx="5862639" cy="3754438"/>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800"/>
              </a:spcAft>
            </a:pPr>
            <a:r>
              <a:rPr lang="en-IE" sz="1650" dirty="0">
                <a:solidFill>
                  <a:srgbClr val="000000"/>
                </a:solidFill>
                <a:latin typeface="Tahoma" panose="020B0604030504040204" pitchFamily="34" charset="0"/>
                <a:sym typeface="Mulish"/>
              </a:rPr>
              <a:t>These resources have been selected to offer children a gentle introduction to the number 10, which they may not have encountered formally in their current Junior Infants maths book. The resources will make them more prepared for the </a:t>
            </a:r>
            <a:r>
              <a:rPr lang="en-IE" sz="1650" i="1" dirty="0">
                <a:solidFill>
                  <a:srgbClr val="000000"/>
                </a:solidFill>
                <a:latin typeface="Tahoma" panose="020B0604030504040204" pitchFamily="34" charset="0"/>
                <a:sym typeface="Mulish"/>
              </a:rPr>
              <a:t>Maths and Me </a:t>
            </a:r>
            <a:r>
              <a:rPr lang="en-IE" sz="1650" dirty="0">
                <a:solidFill>
                  <a:srgbClr val="000000"/>
                </a:solidFill>
                <a:latin typeface="Tahoma" panose="020B0604030504040204" pitchFamily="34" charset="0"/>
                <a:sym typeface="Mulish"/>
              </a:rPr>
              <a:t>Senior Infants programme. </a:t>
            </a:r>
          </a:p>
          <a:p>
            <a:pPr marL="266700" indent="-266700">
              <a:lnSpc>
                <a:spcPct val="100000"/>
              </a:lnSpc>
              <a:spcBef>
                <a:spcPts val="0"/>
              </a:spcBef>
              <a:spcAft>
                <a:spcPts val="800"/>
              </a:spcAft>
            </a:pPr>
            <a:r>
              <a:rPr lang="en-IE" sz="1650" dirty="0">
                <a:solidFill>
                  <a:srgbClr val="000000"/>
                </a:solidFill>
                <a:latin typeface="Tahoma" panose="020B0604030504040204" pitchFamily="34" charset="0"/>
                <a:sym typeface="Mulish"/>
              </a:rPr>
              <a:t>That said, it is not essential that teachers use these materials prior to starting the </a:t>
            </a:r>
            <a:r>
              <a:rPr lang="en-IE" sz="1650" i="1" dirty="0">
                <a:solidFill>
                  <a:srgbClr val="000000"/>
                </a:solidFill>
                <a:latin typeface="Tahoma" panose="020B0604030504040204" pitchFamily="34" charset="0"/>
                <a:sym typeface="Mulish"/>
              </a:rPr>
              <a:t>Maths and Me </a:t>
            </a:r>
            <a:r>
              <a:rPr lang="en-IE" sz="1650" dirty="0">
                <a:solidFill>
                  <a:srgbClr val="000000"/>
                </a:solidFill>
                <a:latin typeface="Tahoma" panose="020B0604030504040204" pitchFamily="34" charset="0"/>
                <a:sym typeface="Mulish"/>
              </a:rPr>
              <a:t>Senior Infant programme. The content of </a:t>
            </a:r>
            <a:r>
              <a:rPr lang="en-IE" sz="1650" i="1" dirty="0">
                <a:solidFill>
                  <a:srgbClr val="000000"/>
                </a:solidFill>
                <a:latin typeface="Tahoma" panose="020B0604030504040204" pitchFamily="34" charset="0"/>
                <a:sym typeface="Mulish"/>
              </a:rPr>
              <a:t>Maths and Me </a:t>
            </a:r>
            <a:r>
              <a:rPr lang="en-IE" sz="1650" dirty="0">
                <a:solidFill>
                  <a:srgbClr val="000000"/>
                </a:solidFill>
                <a:latin typeface="Tahoma" panose="020B0604030504040204" pitchFamily="34" charset="0"/>
                <a:sym typeface="Mulish"/>
              </a:rPr>
              <a:t>for Senior Infants has been carefully considered to provide cohesive and structured learning experiences for the children, that are also playful and engaging. When in Senior Infants, the number 10 will be constantly revised and consolidated alongside new learning. </a:t>
            </a:r>
          </a:p>
        </p:txBody>
      </p:sp>
      <p:sp>
        <p:nvSpPr>
          <p:cNvPr id="3" name="Slide Number Placeholder 2">
            <a:extLst>
              <a:ext uri="{FF2B5EF4-FFF2-40B4-BE49-F238E27FC236}">
                <a16:creationId xmlns:a16="http://schemas.microsoft.com/office/drawing/2014/main" id="{80DBBDA7-DF14-BB95-05AB-B1FE1F495325}"/>
              </a:ext>
            </a:extLst>
          </p:cNvPr>
          <p:cNvSpPr>
            <a:spLocks noGrp="1"/>
          </p:cNvSpPr>
          <p:nvPr>
            <p:ph type="sldNum" sz="quarter" idx="12"/>
          </p:nvPr>
        </p:nvSpPr>
        <p:spPr/>
        <p:txBody>
          <a:bodyPr/>
          <a:lstStyle/>
          <a:p>
            <a:fld id="{17E67D8A-34D6-474B-B6E0-2EEA3E55DD9F}" type="slidenum">
              <a:rPr lang="en-IE" smtClean="0"/>
              <a:t>4</a:t>
            </a:fld>
            <a:endParaRPr lang="en-IE"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3" y="913752"/>
            <a:ext cx="5030470"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Mouse Count </a:t>
            </a:r>
            <a:r>
              <a:rPr lang="en-IE" sz="1800" dirty="0"/>
              <a:t>by Ellen Stoll Walsh</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edco.ie/rnh4</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The story of a very hungry snake. He is on the hunt. He finds ten mice to eat but something surprising happens. </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40</a:t>
            </a:fld>
            <a:endParaRPr lang="en-IE" dirty="0"/>
          </a:p>
        </p:txBody>
      </p:sp>
    </p:spTree>
    <p:extLst>
      <p:ext uri="{BB962C8B-B14F-4D97-AF65-F5344CB8AC3E}">
        <p14:creationId xmlns:p14="http://schemas.microsoft.com/office/powerpoint/2010/main" val="1260015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3" y="913752"/>
            <a:ext cx="5280027"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Ten Racing Rats </a:t>
            </a:r>
            <a:r>
              <a:rPr lang="en-IE" sz="1800" dirty="0"/>
              <a:t>by Jack Booth</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IE" sz="1800" dirty="0">
                <a:hlinkClick r:id="rId3"/>
              </a:rPr>
              <a:t>edco.ie/w262</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IE" sz="1800" dirty="0"/>
              <a:t>This simple story explores the number bonds of ten as it describes the colours of the various sets of ten animals that run through the town. </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41</a:t>
            </a:fld>
            <a:endParaRPr lang="en-IE" dirty="0"/>
          </a:p>
        </p:txBody>
      </p:sp>
    </p:spTree>
    <p:extLst>
      <p:ext uri="{BB962C8B-B14F-4D97-AF65-F5344CB8AC3E}">
        <p14:creationId xmlns:p14="http://schemas.microsoft.com/office/powerpoint/2010/main" val="2967079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2" y="913752"/>
            <a:ext cx="5975739"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Ten Black Dots </a:t>
            </a:r>
            <a:r>
              <a:rPr lang="en-IE" sz="1800" dirty="0"/>
              <a:t>by Donald Crews</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edco.ie/pywr</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This book has simple pictures and text. </a:t>
            </a:r>
          </a:p>
          <a:p>
            <a:pPr marL="266700" indent="-266700">
              <a:lnSpc>
                <a:spcPct val="100000"/>
              </a:lnSpc>
              <a:spcBef>
                <a:spcPts val="0"/>
              </a:spcBef>
              <a:spcAft>
                <a:spcPts val="900"/>
              </a:spcAft>
              <a:buFont typeface="Arial" panose="020B0604020202020204" pitchFamily="34" charset="0"/>
              <a:buChar char="•"/>
            </a:pPr>
            <a:r>
              <a:rPr lang="en-US" sz="1800" dirty="0"/>
              <a:t>On each page the artist adds one more dot and thinks of new designs to make with the growing number. </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42</a:t>
            </a:fld>
            <a:endParaRPr lang="en-IE" dirty="0"/>
          </a:p>
        </p:txBody>
      </p:sp>
    </p:spTree>
    <p:extLst>
      <p:ext uri="{BB962C8B-B14F-4D97-AF65-F5344CB8AC3E}">
        <p14:creationId xmlns:p14="http://schemas.microsoft.com/office/powerpoint/2010/main" val="622343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2" y="913752"/>
            <a:ext cx="5975739"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Fish Eyes </a:t>
            </a:r>
            <a:r>
              <a:rPr lang="en-IE" sz="1800" dirty="0"/>
              <a:t>by Lois Ehlert</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edco.ie/we6c</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This book follows one fish on a journey as it meets new groups of fish (up to 10). </a:t>
            </a:r>
          </a:p>
          <a:p>
            <a:pPr marL="266700" indent="-266700">
              <a:lnSpc>
                <a:spcPct val="100000"/>
              </a:lnSpc>
              <a:spcBef>
                <a:spcPts val="0"/>
              </a:spcBef>
              <a:spcAft>
                <a:spcPts val="900"/>
              </a:spcAft>
              <a:buFont typeface="Arial" panose="020B0604020202020204" pitchFamily="34" charset="0"/>
              <a:buChar char="•"/>
            </a:pPr>
            <a:r>
              <a:rPr lang="en-US" sz="1800" dirty="0"/>
              <a:t>It builds the number relationship of one more as our fish narrator finds the total of each new group of fish and then adds itself to the count..”</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43</a:t>
            </a:fld>
            <a:endParaRPr lang="en-IE" dirty="0"/>
          </a:p>
        </p:txBody>
      </p:sp>
      <p:sp>
        <p:nvSpPr>
          <p:cNvPr id="2" name="Google Shape;369;p67">
            <a:extLst>
              <a:ext uri="{FF2B5EF4-FFF2-40B4-BE49-F238E27FC236}">
                <a16:creationId xmlns:a16="http://schemas.microsoft.com/office/drawing/2014/main" id="{DEC5565E-6944-6DA6-D772-DED701AFEA52}"/>
              </a:ext>
            </a:extLst>
          </p:cNvPr>
          <p:cNvSpPr txBox="1">
            <a:spLocks/>
          </p:cNvSpPr>
          <p:nvPr/>
        </p:nvSpPr>
        <p:spPr>
          <a:xfrm>
            <a:off x="471171" y="3677298"/>
            <a:ext cx="4405630" cy="873100"/>
          </a:xfrm>
          <a:prstGeom prst="rect">
            <a:avLst/>
          </a:prstGeom>
        </p:spPr>
        <p:txBody>
          <a:bodyPr spcFirstLastPara="1" vert="horz" wrap="square" lIns="68569" tIns="68569" rIns="68569" bIns="68569"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66700" indent="-266700">
              <a:lnSpc>
                <a:spcPct val="100000"/>
              </a:lnSpc>
              <a:spcBef>
                <a:spcPts val="0"/>
              </a:spcBef>
              <a:spcAft>
                <a:spcPts val="900"/>
              </a:spcAft>
              <a:buClrTx/>
              <a:buFont typeface="Arial" panose="020B0604020202020204" pitchFamily="34" charset="0"/>
              <a:buChar char="•"/>
            </a:pPr>
            <a:r>
              <a:rPr lang="en-US" sz="1800" dirty="0"/>
              <a:t>For example, ‘2 jumping fish plus me makes 3’.</a:t>
            </a:r>
          </a:p>
        </p:txBody>
      </p:sp>
    </p:spTree>
    <p:extLst>
      <p:ext uri="{BB962C8B-B14F-4D97-AF65-F5344CB8AC3E}">
        <p14:creationId xmlns:p14="http://schemas.microsoft.com/office/powerpoint/2010/main" val="1899539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3" y="913752"/>
            <a:ext cx="5333368"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US" sz="1800" i="1" dirty="0"/>
              <a:t>1, 2, 3 to the Zoo </a:t>
            </a:r>
            <a:r>
              <a:rPr lang="en-IE" sz="1800" dirty="0"/>
              <a:t>by Eric Carle</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edco.ie/srbf</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This book follows one tiny mouse’s train ride to the zoo. </a:t>
            </a:r>
          </a:p>
          <a:p>
            <a:pPr marL="266700" indent="-266700">
              <a:lnSpc>
                <a:spcPct val="100000"/>
              </a:lnSpc>
              <a:spcBef>
                <a:spcPts val="0"/>
              </a:spcBef>
              <a:spcAft>
                <a:spcPts val="900"/>
              </a:spcAft>
              <a:buFont typeface="Arial" panose="020B0604020202020204" pitchFamily="34" charset="0"/>
              <a:buChar char="•"/>
            </a:pPr>
            <a:r>
              <a:rPr lang="en-US" sz="1800" dirty="0"/>
              <a:t>As the journey continues, a new car is added (up to 10) with one more animal on each car, than the one before it. </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44</a:t>
            </a:fld>
            <a:endParaRPr lang="en-IE" dirty="0"/>
          </a:p>
        </p:txBody>
      </p:sp>
    </p:spTree>
    <p:extLst>
      <p:ext uri="{BB962C8B-B14F-4D97-AF65-F5344CB8AC3E}">
        <p14:creationId xmlns:p14="http://schemas.microsoft.com/office/powerpoint/2010/main" val="4260626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8" name="Google Shape;138;p30"/>
          <p:cNvSpPr txBox="1">
            <a:spLocks noGrp="1"/>
          </p:cNvSpPr>
          <p:nvPr>
            <p:ph type="title"/>
          </p:nvPr>
        </p:nvSpPr>
        <p:spPr>
          <a:xfrm>
            <a:off x="481012" y="1314449"/>
            <a:ext cx="5915025" cy="3120653"/>
          </a:xfrm>
          <a:prstGeom prst="rect">
            <a:avLst/>
          </a:prstGeom>
        </p:spPr>
        <p:txBody>
          <a:bodyPr spcFirstLastPara="1" wrap="square" lIns="68569" tIns="68569" rIns="68569" bIns="68569" anchor="ctr" anchorCtr="0">
            <a:noAutofit/>
          </a:bodyPr>
          <a:lstStyle/>
          <a:p>
            <a:pPr algn="ctr"/>
            <a:r>
              <a:rPr lang="en-IE" sz="3000" dirty="0">
                <a:solidFill>
                  <a:schemeClr val="tx1"/>
                </a:solidFill>
                <a:latin typeface="Tahoma" panose="020B0604030504040204" pitchFamily="34" charset="0"/>
              </a:rPr>
              <a:t>Games</a:t>
            </a:r>
            <a:endParaRPr sz="3000" dirty="0">
              <a:solidFill>
                <a:schemeClr val="tx1"/>
              </a:solidFill>
              <a:latin typeface="Tahoma" panose="020B0604030504040204" pitchFamily="34" charset="0"/>
            </a:endParaRPr>
          </a:p>
        </p:txBody>
      </p:sp>
    </p:spTree>
    <p:extLst>
      <p:ext uri="{BB962C8B-B14F-4D97-AF65-F5344CB8AC3E}">
        <p14:creationId xmlns:p14="http://schemas.microsoft.com/office/powerpoint/2010/main" val="1503876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7"/>
          <p:cNvSpPr txBox="1">
            <a:spLocks noGrp="1"/>
          </p:cNvSpPr>
          <p:nvPr>
            <p:ph type="title"/>
          </p:nvPr>
        </p:nvSpPr>
        <p:spPr>
          <a:xfrm>
            <a:off x="461963" y="331788"/>
            <a:ext cx="5915025" cy="993775"/>
          </a:xfrm>
          <a:prstGeom prst="rect">
            <a:avLst/>
          </a:prstGeom>
        </p:spPr>
        <p:txBody>
          <a:bodyPr spcFirstLastPara="1" wrap="square" lIns="68569" tIns="68569" rIns="68569" bIns="68569" anchor="t" anchorCtr="0">
            <a:noAutofit/>
          </a:bodyPr>
          <a:lstStyle/>
          <a:p>
            <a:r>
              <a:rPr lang="en" sz="2800" dirty="0">
                <a:sym typeface="Mulish"/>
              </a:rPr>
              <a:t>Pair Game: Tower Splits!</a:t>
            </a:r>
            <a:endParaRPr sz="4400" dirty="0">
              <a:sym typeface="Mulish"/>
            </a:endParaRPr>
          </a:p>
        </p:txBody>
      </p:sp>
      <p:sp>
        <p:nvSpPr>
          <p:cNvPr id="428" name="Google Shape;428;p77"/>
          <p:cNvSpPr txBox="1">
            <a:spLocks noGrp="1"/>
          </p:cNvSpPr>
          <p:nvPr>
            <p:ph idx="1"/>
          </p:nvPr>
        </p:nvSpPr>
        <p:spPr>
          <a:xfrm>
            <a:off x="471488" y="828675"/>
            <a:ext cx="5834063" cy="3937793"/>
          </a:xfrm>
          <a:prstGeom prst="rect">
            <a:avLst/>
          </a:prstGeom>
        </p:spPr>
        <p:txBody>
          <a:bodyPr spcFirstLastPara="1" wrap="square" lIns="68569" tIns="68569" rIns="68569" bIns="68569" anchor="t" anchorCtr="0">
            <a:noAutofit/>
          </a:bodyPr>
          <a:lstStyle/>
          <a:p>
            <a:pPr marL="0" indent="0">
              <a:lnSpc>
                <a:spcPct val="100000"/>
              </a:lnSpc>
              <a:spcBef>
                <a:spcPts val="0"/>
              </a:spcBef>
              <a:spcAft>
                <a:spcPts val="800"/>
              </a:spcAft>
              <a:buNone/>
            </a:pPr>
            <a:r>
              <a:rPr lang="en" sz="1700" b="1" dirty="0">
                <a:solidFill>
                  <a:schemeClr val="dk1"/>
                </a:solidFill>
                <a:sym typeface="Mulish"/>
              </a:rPr>
              <a:t>Needed: </a:t>
            </a:r>
            <a:r>
              <a:rPr lang="en" sz="1700" dirty="0">
                <a:solidFill>
                  <a:schemeClr val="dk1"/>
                </a:solidFill>
                <a:sym typeface="Mulish"/>
              </a:rPr>
              <a:t>10 cubes and tokens (could be counters, links, paperclips, etc.) </a:t>
            </a:r>
            <a:endParaRPr sz="1700" dirty="0">
              <a:solidFill>
                <a:schemeClr val="dk1"/>
              </a:solidFill>
              <a:sym typeface="Mulish"/>
            </a:endParaRPr>
          </a:p>
          <a:p>
            <a:pPr marL="361950" indent="-361950">
              <a:lnSpc>
                <a:spcPct val="100000"/>
              </a:lnSpc>
              <a:spcBef>
                <a:spcPts val="0"/>
              </a:spcBef>
              <a:spcAft>
                <a:spcPts val="800"/>
              </a:spcAft>
              <a:buClr>
                <a:schemeClr val="dk1"/>
              </a:buClr>
              <a:buSzPct val="100000"/>
              <a:buFont typeface="+mj-lt"/>
              <a:buAutoNum type="arabicPeriod"/>
            </a:pPr>
            <a:r>
              <a:rPr lang="en" sz="1700" dirty="0">
                <a:solidFill>
                  <a:schemeClr val="dk1"/>
                </a:solidFill>
                <a:sym typeface="Mulish"/>
              </a:rPr>
              <a:t>Player A makes a tower of 10 cubes.</a:t>
            </a:r>
            <a:endParaRPr sz="1700" dirty="0">
              <a:solidFill>
                <a:schemeClr val="dk1"/>
              </a:solidFill>
              <a:sym typeface="Mulish"/>
            </a:endParaRPr>
          </a:p>
          <a:p>
            <a:pPr marL="361950" indent="-361950">
              <a:lnSpc>
                <a:spcPct val="100000"/>
              </a:lnSpc>
              <a:spcBef>
                <a:spcPts val="0"/>
              </a:spcBef>
              <a:spcAft>
                <a:spcPts val="800"/>
              </a:spcAft>
              <a:buClr>
                <a:schemeClr val="dk1"/>
              </a:buClr>
              <a:buFont typeface="+mj-lt"/>
              <a:buAutoNum type="arabicPeriod"/>
            </a:pPr>
            <a:r>
              <a:rPr lang="en" sz="1700" dirty="0">
                <a:solidFill>
                  <a:schemeClr val="dk1"/>
                </a:solidFill>
                <a:sym typeface="Mulish"/>
              </a:rPr>
              <a:t>Player B closes their eyes and calls SPLIT!</a:t>
            </a:r>
            <a:endParaRPr sz="1700" dirty="0">
              <a:solidFill>
                <a:schemeClr val="dk1"/>
              </a:solidFill>
              <a:sym typeface="Mulish"/>
            </a:endParaRPr>
          </a:p>
          <a:p>
            <a:pPr marL="361950" indent="-361950">
              <a:lnSpc>
                <a:spcPct val="100000"/>
              </a:lnSpc>
              <a:spcBef>
                <a:spcPts val="0"/>
              </a:spcBef>
              <a:spcAft>
                <a:spcPts val="800"/>
              </a:spcAft>
              <a:buClr>
                <a:schemeClr val="dk1"/>
              </a:buClr>
              <a:buFont typeface="+mj-lt"/>
              <a:buAutoNum type="arabicPeriod"/>
            </a:pPr>
            <a:r>
              <a:rPr lang="en" sz="1700" dirty="0">
                <a:solidFill>
                  <a:schemeClr val="dk1"/>
                </a:solidFill>
                <a:sym typeface="Mulish"/>
              </a:rPr>
              <a:t>Player A splits the tower in 2 parts and hides one part behind their back.</a:t>
            </a:r>
            <a:endParaRPr sz="1700" dirty="0">
              <a:solidFill>
                <a:schemeClr val="dk1"/>
              </a:solidFill>
              <a:sym typeface="Mulish"/>
            </a:endParaRPr>
          </a:p>
          <a:p>
            <a:pPr marL="361950" indent="-361950">
              <a:lnSpc>
                <a:spcPct val="100000"/>
              </a:lnSpc>
              <a:spcBef>
                <a:spcPts val="0"/>
              </a:spcBef>
              <a:spcAft>
                <a:spcPts val="800"/>
              </a:spcAft>
              <a:buClr>
                <a:schemeClr val="dk1"/>
              </a:buClr>
              <a:buSzPct val="100000"/>
              <a:buFont typeface="+mj-lt"/>
              <a:buAutoNum type="arabicPeriod"/>
            </a:pPr>
            <a:r>
              <a:rPr lang="en" sz="1700" dirty="0">
                <a:solidFill>
                  <a:schemeClr val="dk1"/>
                </a:solidFill>
                <a:sym typeface="Mulish"/>
              </a:rPr>
              <a:t>Player B looks at the part of the tower they can see and says how many cubes are hidden. If correct, Player B takes a token.</a:t>
            </a:r>
            <a:endParaRPr sz="1700" dirty="0">
              <a:solidFill>
                <a:schemeClr val="dk1"/>
              </a:solidFill>
              <a:sym typeface="Mulish"/>
            </a:endParaRPr>
          </a:p>
          <a:p>
            <a:pPr marL="361950" indent="-361950">
              <a:lnSpc>
                <a:spcPct val="100000"/>
              </a:lnSpc>
              <a:spcBef>
                <a:spcPts val="0"/>
              </a:spcBef>
              <a:spcAft>
                <a:spcPts val="800"/>
              </a:spcAft>
              <a:buClr>
                <a:schemeClr val="dk1"/>
              </a:buClr>
              <a:buSzPct val="100000"/>
              <a:buFont typeface="+mj-lt"/>
              <a:buAutoNum type="arabicPeriod"/>
            </a:pPr>
            <a:r>
              <a:rPr lang="en" sz="1700" dirty="0">
                <a:solidFill>
                  <a:schemeClr val="dk1"/>
                </a:solidFill>
                <a:sym typeface="Mulish"/>
              </a:rPr>
              <a:t>Swap roles and keep playing until time is up. </a:t>
            </a:r>
            <a:endParaRPr sz="1700" dirty="0">
              <a:solidFill>
                <a:schemeClr val="dk1"/>
              </a:solidFill>
              <a:sym typeface="Mulish"/>
            </a:endParaRPr>
          </a:p>
          <a:p>
            <a:pPr marL="361950" indent="-361950">
              <a:lnSpc>
                <a:spcPct val="100000"/>
              </a:lnSpc>
              <a:spcBef>
                <a:spcPts val="0"/>
              </a:spcBef>
              <a:spcAft>
                <a:spcPts val="800"/>
              </a:spcAft>
              <a:buClr>
                <a:schemeClr val="dk1"/>
              </a:buClr>
              <a:buSzPct val="100000"/>
              <a:buFont typeface="+mj-lt"/>
              <a:buAutoNum type="arabicPeriod"/>
            </a:pPr>
            <a:r>
              <a:rPr lang="en" sz="1700" dirty="0">
                <a:solidFill>
                  <a:schemeClr val="dk1"/>
                </a:solidFill>
                <a:sym typeface="Mulish"/>
              </a:rPr>
              <a:t>The winner is the person with the most tokens when the time is up.</a:t>
            </a:r>
            <a:endParaRPr sz="1700" dirty="0">
              <a:solidFill>
                <a:schemeClr val="dk1"/>
              </a:solidFill>
              <a:sym typeface="Mulish"/>
            </a:endParaRPr>
          </a:p>
        </p:txBody>
      </p:sp>
      <p:sp>
        <p:nvSpPr>
          <p:cNvPr id="3" name="Slide Number Placeholder 2">
            <a:extLst>
              <a:ext uri="{FF2B5EF4-FFF2-40B4-BE49-F238E27FC236}">
                <a16:creationId xmlns:a16="http://schemas.microsoft.com/office/drawing/2014/main" id="{D4CB6825-965E-5426-4686-E919FDCFD9F8}"/>
              </a:ext>
            </a:extLst>
          </p:cNvPr>
          <p:cNvSpPr>
            <a:spLocks noGrp="1"/>
          </p:cNvSpPr>
          <p:nvPr>
            <p:ph type="sldNum" sz="quarter" idx="12"/>
          </p:nvPr>
        </p:nvSpPr>
        <p:spPr/>
        <p:txBody>
          <a:bodyPr/>
          <a:lstStyle/>
          <a:p>
            <a:fld id="{17E67D8A-34D6-474B-B6E0-2EEA3E55DD9F}" type="slidenum">
              <a:rPr lang="en-IE" smtClean="0"/>
              <a:t>46</a:t>
            </a:fld>
            <a:endParaRPr lang="en-I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7"/>
          <p:cNvSpPr txBox="1">
            <a:spLocks noGrp="1"/>
          </p:cNvSpPr>
          <p:nvPr>
            <p:ph type="title"/>
          </p:nvPr>
        </p:nvSpPr>
        <p:spPr>
          <a:xfrm>
            <a:off x="461963" y="331788"/>
            <a:ext cx="5915025" cy="993775"/>
          </a:xfrm>
          <a:prstGeom prst="rect">
            <a:avLst/>
          </a:prstGeom>
        </p:spPr>
        <p:txBody>
          <a:bodyPr spcFirstLastPara="1" wrap="square" lIns="68569" tIns="68569" rIns="68569" bIns="68569" anchor="t" anchorCtr="0">
            <a:noAutofit/>
          </a:bodyPr>
          <a:lstStyle/>
          <a:p>
            <a:r>
              <a:rPr lang="en-IE" sz="2800" dirty="0">
                <a:sym typeface="Mulish"/>
              </a:rPr>
              <a:t>Pair Game: Chain Splits!</a:t>
            </a:r>
            <a:endParaRPr sz="4400" dirty="0">
              <a:sym typeface="Mulish"/>
            </a:endParaRPr>
          </a:p>
        </p:txBody>
      </p:sp>
      <p:sp>
        <p:nvSpPr>
          <p:cNvPr id="428" name="Google Shape;428;p77"/>
          <p:cNvSpPr txBox="1">
            <a:spLocks noGrp="1"/>
          </p:cNvSpPr>
          <p:nvPr>
            <p:ph idx="1"/>
          </p:nvPr>
        </p:nvSpPr>
        <p:spPr>
          <a:xfrm>
            <a:off x="471487" y="828675"/>
            <a:ext cx="5834063" cy="3937793"/>
          </a:xfrm>
          <a:prstGeom prst="rect">
            <a:avLst/>
          </a:prstGeom>
        </p:spPr>
        <p:txBody>
          <a:bodyPr spcFirstLastPara="1" wrap="square" lIns="68569" tIns="68569" rIns="68569" bIns="68569" anchor="t" anchorCtr="0">
            <a:noAutofit/>
          </a:bodyPr>
          <a:lstStyle/>
          <a:p>
            <a:pPr marL="0" indent="0">
              <a:lnSpc>
                <a:spcPct val="100000"/>
              </a:lnSpc>
              <a:spcBef>
                <a:spcPts val="0"/>
              </a:spcBef>
              <a:spcAft>
                <a:spcPts val="800"/>
              </a:spcAft>
              <a:buNone/>
            </a:pPr>
            <a:r>
              <a:rPr lang="en-US" sz="1700" b="1" dirty="0">
                <a:solidFill>
                  <a:schemeClr val="dk1"/>
                </a:solidFill>
                <a:sym typeface="Mulish"/>
              </a:rPr>
              <a:t>Needed: </a:t>
            </a:r>
            <a:r>
              <a:rPr lang="en-US" sz="1700" dirty="0">
                <a:solidFill>
                  <a:schemeClr val="dk1"/>
                </a:solidFill>
                <a:sym typeface="Mulish"/>
              </a:rPr>
              <a:t>10 links and tokens (could be counters, cubes, paperclips, etc.) </a:t>
            </a:r>
          </a:p>
          <a:p>
            <a:pPr marL="361950" indent="-361950">
              <a:lnSpc>
                <a:spcPct val="100000"/>
              </a:lnSpc>
              <a:spcBef>
                <a:spcPts val="0"/>
              </a:spcBef>
              <a:spcAft>
                <a:spcPts val="800"/>
              </a:spcAft>
              <a:buFont typeface="+mj-lt"/>
              <a:buAutoNum type="arabicPeriod"/>
            </a:pPr>
            <a:r>
              <a:rPr lang="en-US" sz="1700" dirty="0">
                <a:solidFill>
                  <a:schemeClr val="dk1"/>
                </a:solidFill>
                <a:sym typeface="Mulish"/>
              </a:rPr>
              <a:t>Player A makes a chain of 10 links.</a:t>
            </a:r>
          </a:p>
          <a:p>
            <a:pPr marL="361950" indent="-361950">
              <a:lnSpc>
                <a:spcPct val="100000"/>
              </a:lnSpc>
              <a:spcBef>
                <a:spcPts val="0"/>
              </a:spcBef>
              <a:spcAft>
                <a:spcPts val="800"/>
              </a:spcAft>
              <a:buFont typeface="+mj-lt"/>
              <a:buAutoNum type="arabicPeriod"/>
            </a:pPr>
            <a:r>
              <a:rPr lang="en-US" sz="1700" dirty="0">
                <a:solidFill>
                  <a:schemeClr val="dk1"/>
                </a:solidFill>
                <a:sym typeface="Mulish"/>
              </a:rPr>
              <a:t>Player B closes their eyes and calls SPLIT!</a:t>
            </a:r>
          </a:p>
          <a:p>
            <a:pPr marL="361950" indent="-361950">
              <a:lnSpc>
                <a:spcPct val="100000"/>
              </a:lnSpc>
              <a:spcBef>
                <a:spcPts val="0"/>
              </a:spcBef>
              <a:spcAft>
                <a:spcPts val="800"/>
              </a:spcAft>
              <a:buFont typeface="+mj-lt"/>
              <a:buAutoNum type="arabicPeriod"/>
            </a:pPr>
            <a:r>
              <a:rPr lang="en-US" sz="1700" dirty="0">
                <a:solidFill>
                  <a:schemeClr val="dk1"/>
                </a:solidFill>
                <a:sym typeface="Mulish"/>
              </a:rPr>
              <a:t>Player A splits the chain in 2 parts and hides one part behind their back.</a:t>
            </a:r>
          </a:p>
          <a:p>
            <a:pPr marL="361950" indent="-361950">
              <a:lnSpc>
                <a:spcPct val="100000"/>
              </a:lnSpc>
              <a:spcBef>
                <a:spcPts val="0"/>
              </a:spcBef>
              <a:spcAft>
                <a:spcPts val="800"/>
              </a:spcAft>
              <a:buFont typeface="+mj-lt"/>
              <a:buAutoNum type="arabicPeriod"/>
            </a:pPr>
            <a:r>
              <a:rPr lang="en-US" sz="1700" dirty="0">
                <a:solidFill>
                  <a:schemeClr val="dk1"/>
                </a:solidFill>
                <a:sym typeface="Mulish"/>
              </a:rPr>
              <a:t>Player B looks at the part of the chain they can see and says how many links are hidden. If correct, Player B takes a token.</a:t>
            </a:r>
          </a:p>
          <a:p>
            <a:pPr marL="361950" indent="-361950">
              <a:lnSpc>
                <a:spcPct val="100000"/>
              </a:lnSpc>
              <a:spcBef>
                <a:spcPts val="0"/>
              </a:spcBef>
              <a:spcAft>
                <a:spcPts val="800"/>
              </a:spcAft>
              <a:buFont typeface="+mj-lt"/>
              <a:buAutoNum type="arabicPeriod"/>
            </a:pPr>
            <a:r>
              <a:rPr lang="en-US" sz="1700" dirty="0">
                <a:solidFill>
                  <a:schemeClr val="dk1"/>
                </a:solidFill>
                <a:sym typeface="Mulish"/>
              </a:rPr>
              <a:t>Swap roles and keep playing until time is up. </a:t>
            </a:r>
          </a:p>
          <a:p>
            <a:pPr marL="361950" indent="-361950">
              <a:lnSpc>
                <a:spcPct val="100000"/>
              </a:lnSpc>
              <a:spcBef>
                <a:spcPts val="0"/>
              </a:spcBef>
              <a:spcAft>
                <a:spcPts val="800"/>
              </a:spcAft>
              <a:buFont typeface="+mj-lt"/>
              <a:buAutoNum type="arabicPeriod"/>
            </a:pPr>
            <a:r>
              <a:rPr lang="en-US" sz="1700" dirty="0">
                <a:solidFill>
                  <a:schemeClr val="dk1"/>
                </a:solidFill>
                <a:sym typeface="Mulish"/>
              </a:rPr>
              <a:t>The winner is the person with the most tokens when the time is up.</a:t>
            </a:r>
          </a:p>
        </p:txBody>
      </p:sp>
      <p:sp>
        <p:nvSpPr>
          <p:cNvPr id="3" name="Slide Number Placeholder 2">
            <a:extLst>
              <a:ext uri="{FF2B5EF4-FFF2-40B4-BE49-F238E27FC236}">
                <a16:creationId xmlns:a16="http://schemas.microsoft.com/office/drawing/2014/main" id="{19AA58C0-51B1-0E26-86E0-45C5C3116C0F}"/>
              </a:ext>
            </a:extLst>
          </p:cNvPr>
          <p:cNvSpPr>
            <a:spLocks noGrp="1"/>
          </p:cNvSpPr>
          <p:nvPr>
            <p:ph type="sldNum" sz="quarter" idx="12"/>
          </p:nvPr>
        </p:nvSpPr>
        <p:spPr/>
        <p:txBody>
          <a:bodyPr/>
          <a:lstStyle/>
          <a:p>
            <a:fld id="{17E67D8A-34D6-474B-B6E0-2EEA3E55DD9F}" type="slidenum">
              <a:rPr lang="en-IE" smtClean="0"/>
              <a:t>47</a:t>
            </a:fld>
            <a:endParaRPr lang="en-IE" dirty="0"/>
          </a:p>
        </p:txBody>
      </p:sp>
    </p:spTree>
    <p:extLst>
      <p:ext uri="{BB962C8B-B14F-4D97-AF65-F5344CB8AC3E}">
        <p14:creationId xmlns:p14="http://schemas.microsoft.com/office/powerpoint/2010/main" val="200471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17" name="Content Placeholder 16" descr="A close-up of a card&#10;&#10;Description automatically generated">
            <a:extLst>
              <a:ext uri="{FF2B5EF4-FFF2-40B4-BE49-F238E27FC236}">
                <a16:creationId xmlns:a16="http://schemas.microsoft.com/office/drawing/2014/main" id="{AD52BAD4-96E4-8518-BF3E-38E19C6A989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82696" y="1109567"/>
            <a:ext cx="5833954" cy="3013063"/>
          </a:xfrm>
        </p:spPr>
      </p:pic>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54024" y="358140"/>
            <a:ext cx="6019165" cy="398462"/>
          </a:xfrm>
        </p:spPr>
        <p:txBody>
          <a:bodyPr anchor="t">
            <a:noAutofit/>
          </a:bodyPr>
          <a:lstStyle/>
          <a:p>
            <a:r>
              <a:rPr lang="en-US" sz="2800" dirty="0"/>
              <a:t>Play Memory</a:t>
            </a:r>
            <a:endParaRPr lang="en-IE" sz="280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67691" y="4218392"/>
            <a:ext cx="5737859" cy="302578"/>
          </a:xfrm>
        </p:spPr>
        <p:txBody>
          <a:bodyPr>
            <a:noAutofit/>
          </a:bodyPr>
          <a:lstStyle/>
          <a:p>
            <a:pPr algn="ctr"/>
            <a:r>
              <a:rPr lang="en-US" sz="1800" dirty="0"/>
              <a:t>If you turn over two tens, you get a bonus go!</a:t>
            </a:r>
          </a:p>
        </p:txBody>
      </p:sp>
      <p:sp>
        <p:nvSpPr>
          <p:cNvPr id="12" name="Slide Number Placeholder 11">
            <a:extLst>
              <a:ext uri="{FF2B5EF4-FFF2-40B4-BE49-F238E27FC236}">
                <a16:creationId xmlns:a16="http://schemas.microsoft.com/office/drawing/2014/main" id="{5C1F8B7C-E00D-AC65-1605-D7DFEF172ACA}"/>
              </a:ext>
            </a:extLst>
          </p:cNvPr>
          <p:cNvSpPr>
            <a:spLocks noGrp="1"/>
          </p:cNvSpPr>
          <p:nvPr>
            <p:ph type="sldNum" sz="quarter" idx="12"/>
          </p:nvPr>
        </p:nvSpPr>
        <p:spPr/>
        <p:txBody>
          <a:bodyPr/>
          <a:lstStyle/>
          <a:p>
            <a:fld id="{17E67D8A-34D6-474B-B6E0-2EEA3E55DD9F}" type="slidenum">
              <a:rPr lang="en-IE" smtClean="0"/>
              <a:t>48</a:t>
            </a:fld>
            <a:endParaRPr lang="en-IE" dirty="0"/>
          </a:p>
        </p:txBody>
      </p:sp>
    </p:spTree>
    <p:extLst>
      <p:ext uri="{BB962C8B-B14F-4D97-AF65-F5344CB8AC3E}">
        <p14:creationId xmlns:p14="http://schemas.microsoft.com/office/powerpoint/2010/main" val="4077800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4"/>
          <p:cNvSpPr txBox="1">
            <a:spLocks noGrp="1"/>
          </p:cNvSpPr>
          <p:nvPr>
            <p:ph type="title"/>
          </p:nvPr>
        </p:nvSpPr>
        <p:spPr>
          <a:xfrm>
            <a:off x="447675" y="331470"/>
            <a:ext cx="3733800" cy="1200150"/>
          </a:xfrm>
          <a:prstGeom prst="rect">
            <a:avLst/>
          </a:prstGeom>
        </p:spPr>
        <p:txBody>
          <a:bodyPr spcFirstLastPara="1" wrap="square" lIns="68569" tIns="68569" rIns="68569" bIns="68569" anchor="t" anchorCtr="0">
            <a:noAutofit/>
          </a:bodyPr>
          <a:lstStyle/>
          <a:p>
            <a:r>
              <a:rPr lang="en-IE" sz="2800" dirty="0">
                <a:sym typeface="Mulish"/>
              </a:rPr>
              <a:t>Image Credits</a:t>
            </a:r>
            <a:endParaRPr sz="4400" dirty="0">
              <a:sym typeface="Mulish"/>
            </a:endParaRPr>
          </a:p>
        </p:txBody>
      </p:sp>
      <p:sp>
        <p:nvSpPr>
          <p:cNvPr id="289" name="Google Shape;289;p54"/>
          <p:cNvSpPr txBox="1">
            <a:spLocks noGrp="1"/>
          </p:cNvSpPr>
          <p:nvPr>
            <p:ph type="body" sz="half" idx="2"/>
          </p:nvPr>
        </p:nvSpPr>
        <p:spPr>
          <a:xfrm>
            <a:off x="474345" y="899160"/>
            <a:ext cx="5935980" cy="3617278"/>
          </a:xfrm>
          <a:prstGeom prst="rect">
            <a:avLst/>
          </a:prstGeom>
        </p:spPr>
        <p:txBody>
          <a:bodyPr spcFirstLastPara="1" wrap="square" lIns="68569" tIns="68569" rIns="68569" bIns="68569" anchor="t" anchorCtr="0">
            <a:noAutofit/>
          </a:bodyPr>
          <a:lstStyle/>
          <a:p>
            <a:pPr marL="266700" lvl="0" indent="-266700">
              <a:lnSpc>
                <a:spcPct val="100000"/>
              </a:lnSpc>
              <a:spcBef>
                <a:spcPts val="0"/>
              </a:spcBef>
              <a:spcAft>
                <a:spcPts val="1000"/>
              </a:spcAft>
              <a:buFont typeface="Arial" panose="020B0604020202020204" pitchFamily="34" charset="0"/>
              <a:buChar char="•"/>
            </a:pPr>
            <a:r>
              <a:rPr lang="en-US" sz="2000" dirty="0">
                <a:solidFill>
                  <a:schemeClr val="dk1"/>
                </a:solidFill>
                <a:sym typeface="Mulish"/>
              </a:rPr>
              <a:t>Shutterstock</a:t>
            </a:r>
          </a:p>
        </p:txBody>
      </p:sp>
      <p:sp>
        <p:nvSpPr>
          <p:cNvPr id="7" name="Slide Number Placeholder 6">
            <a:extLst>
              <a:ext uri="{FF2B5EF4-FFF2-40B4-BE49-F238E27FC236}">
                <a16:creationId xmlns:a16="http://schemas.microsoft.com/office/drawing/2014/main" id="{B23C800C-D144-C184-D8AE-A4086B91DCA2}"/>
              </a:ext>
            </a:extLst>
          </p:cNvPr>
          <p:cNvSpPr>
            <a:spLocks noGrp="1"/>
          </p:cNvSpPr>
          <p:nvPr>
            <p:ph type="sldNum" sz="quarter" idx="12"/>
          </p:nvPr>
        </p:nvSpPr>
        <p:spPr/>
        <p:txBody>
          <a:bodyPr/>
          <a:lstStyle/>
          <a:p>
            <a:fld id="{17E67D8A-34D6-474B-B6E0-2EEA3E55DD9F}" type="slidenum">
              <a:rPr lang="en-IE" smtClean="0"/>
              <a:t>49</a:t>
            </a:fld>
            <a:endParaRPr lang="en-IE" dirty="0"/>
          </a:p>
        </p:txBody>
      </p:sp>
    </p:spTree>
    <p:extLst>
      <p:ext uri="{BB962C8B-B14F-4D97-AF65-F5344CB8AC3E}">
        <p14:creationId xmlns:p14="http://schemas.microsoft.com/office/powerpoint/2010/main" val="9777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29"/>
          <p:cNvSpPr txBox="1">
            <a:spLocks noGrp="1"/>
          </p:cNvSpPr>
          <p:nvPr>
            <p:ph idx="1"/>
          </p:nvPr>
        </p:nvSpPr>
        <p:spPr>
          <a:xfrm>
            <a:off x="475299" y="918452"/>
            <a:ext cx="5635942" cy="4325937"/>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pPr>
            <a:r>
              <a:rPr lang="en-IE" sz="1800" dirty="0">
                <a:solidFill>
                  <a:srgbClr val="000000"/>
                </a:solidFill>
                <a:latin typeface="Tahoma" panose="020B0604030504040204" pitchFamily="34" charset="0"/>
                <a:sym typeface="Mulish"/>
              </a:rPr>
              <a:t>The low-threshold, high-ceiling approach that typifies </a:t>
            </a:r>
            <a:r>
              <a:rPr lang="en-IE" sz="1800" i="1" dirty="0">
                <a:solidFill>
                  <a:srgbClr val="000000"/>
                </a:solidFill>
                <a:latin typeface="Tahoma" panose="020B0604030504040204" pitchFamily="34" charset="0"/>
                <a:sym typeface="Mulish"/>
              </a:rPr>
              <a:t>Maths and Me </a:t>
            </a:r>
            <a:r>
              <a:rPr lang="en-IE" sz="1800" dirty="0">
                <a:solidFill>
                  <a:srgbClr val="000000"/>
                </a:solidFill>
                <a:latin typeface="Tahoma" panose="020B0604030504040204" pitchFamily="34" charset="0"/>
                <a:sym typeface="Mulish"/>
              </a:rPr>
              <a:t>is designed to support children and enable them to comfortably work with numbers outside the traditional number limits.</a:t>
            </a:r>
          </a:p>
          <a:p>
            <a:pPr marL="266700" indent="-266700">
              <a:lnSpc>
                <a:spcPct val="100000"/>
              </a:lnSpc>
              <a:spcBef>
                <a:spcPts val="0"/>
              </a:spcBef>
              <a:spcAft>
                <a:spcPts val="900"/>
              </a:spcAft>
            </a:pPr>
            <a:r>
              <a:rPr lang="en-IE" sz="1800" dirty="0">
                <a:solidFill>
                  <a:srgbClr val="000000"/>
                </a:solidFill>
                <a:latin typeface="Tahoma" panose="020B0604030504040204" pitchFamily="34" charset="0"/>
                <a:sym typeface="Mulish"/>
              </a:rPr>
              <a:t>Ultimately, at the end of the </a:t>
            </a:r>
            <a:r>
              <a:rPr lang="en-IE" sz="1800" i="1" dirty="0">
                <a:solidFill>
                  <a:srgbClr val="000000"/>
                </a:solidFill>
                <a:latin typeface="Tahoma" panose="020B0604030504040204" pitchFamily="34" charset="0"/>
                <a:sym typeface="Mulish"/>
              </a:rPr>
              <a:t>Maths and Me </a:t>
            </a:r>
            <a:r>
              <a:rPr lang="en-IE" sz="1800" dirty="0">
                <a:solidFill>
                  <a:srgbClr val="000000"/>
                </a:solidFill>
                <a:latin typeface="Tahoma" panose="020B0604030504040204" pitchFamily="34" charset="0"/>
                <a:sym typeface="Mulish"/>
              </a:rPr>
              <a:t>Senior Infants programme, we are confident that the children will be much more capable and confident mathematicians! </a:t>
            </a:r>
          </a:p>
        </p:txBody>
      </p:sp>
      <p:sp>
        <p:nvSpPr>
          <p:cNvPr id="3" name="Slide Number Placeholder 2">
            <a:extLst>
              <a:ext uri="{FF2B5EF4-FFF2-40B4-BE49-F238E27FC236}">
                <a16:creationId xmlns:a16="http://schemas.microsoft.com/office/drawing/2014/main" id="{831E7843-549A-BBD7-5450-1B542A1709F4}"/>
              </a:ext>
            </a:extLst>
          </p:cNvPr>
          <p:cNvSpPr>
            <a:spLocks noGrp="1"/>
          </p:cNvSpPr>
          <p:nvPr>
            <p:ph type="sldNum" sz="quarter" idx="12"/>
          </p:nvPr>
        </p:nvSpPr>
        <p:spPr/>
        <p:txBody>
          <a:bodyPr/>
          <a:lstStyle/>
          <a:p>
            <a:fld id="{17E67D8A-34D6-474B-B6E0-2EEA3E55DD9F}" type="slidenum">
              <a:rPr lang="en-IE" smtClean="0"/>
              <a:t>5</a:t>
            </a:fld>
            <a:endParaRPr lang="en-IE" dirty="0"/>
          </a:p>
        </p:txBody>
      </p:sp>
      <p:sp>
        <p:nvSpPr>
          <p:cNvPr id="5" name="Google Shape;130;p29">
            <a:extLst>
              <a:ext uri="{FF2B5EF4-FFF2-40B4-BE49-F238E27FC236}">
                <a16:creationId xmlns:a16="http://schemas.microsoft.com/office/drawing/2014/main" id="{FAF9AA3E-7FDF-F4A7-C964-B0E5AC4F449D}"/>
              </a:ext>
            </a:extLst>
          </p:cNvPr>
          <p:cNvSpPr txBox="1">
            <a:spLocks noGrp="1"/>
          </p:cNvSpPr>
          <p:nvPr>
            <p:ph type="title"/>
          </p:nvPr>
        </p:nvSpPr>
        <p:spPr>
          <a:xfrm>
            <a:off x="452438" y="329884"/>
            <a:ext cx="5915025" cy="462914"/>
          </a:xfrm>
          <a:prstGeom prst="rect">
            <a:avLst/>
          </a:prstGeom>
        </p:spPr>
        <p:txBody>
          <a:bodyPr spcFirstLastPara="1" wrap="square" lIns="68569" tIns="68569" rIns="68569" bIns="68569" anchor="t" anchorCtr="0">
            <a:noAutofit/>
          </a:bodyPr>
          <a:lstStyle/>
          <a:p>
            <a:r>
              <a:rPr lang="en" sz="2800" dirty="0">
                <a:latin typeface="Tahoma" panose="020B0604030504040204" pitchFamily="34" charset="0"/>
                <a:sym typeface="Mulish"/>
              </a:rPr>
              <a:t>Rationale</a:t>
            </a:r>
            <a:endParaRPr sz="1400" dirty="0">
              <a:latin typeface="Tahoma" panose="020B0604030504040204" pitchFamily="34" charset="0"/>
              <a:sym typeface="Mulish"/>
            </a:endParaRPr>
          </a:p>
        </p:txBody>
      </p:sp>
      <p:pic>
        <p:nvPicPr>
          <p:cNvPr id="2" name="Picture Placeholder 6">
            <a:extLst>
              <a:ext uri="{FF2B5EF4-FFF2-40B4-BE49-F238E27FC236}">
                <a16:creationId xmlns:a16="http://schemas.microsoft.com/office/drawing/2014/main" id="{63595DE9-5559-6708-B8F8-638952FC805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87796" y="3169839"/>
            <a:ext cx="1579667" cy="15806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39872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8" name="Google Shape;138;p30"/>
          <p:cNvSpPr txBox="1">
            <a:spLocks noGrp="1"/>
          </p:cNvSpPr>
          <p:nvPr>
            <p:ph type="title"/>
          </p:nvPr>
        </p:nvSpPr>
        <p:spPr>
          <a:xfrm>
            <a:off x="481012" y="1314449"/>
            <a:ext cx="5915025" cy="3120653"/>
          </a:xfrm>
          <a:prstGeom prst="rect">
            <a:avLst/>
          </a:prstGeom>
        </p:spPr>
        <p:txBody>
          <a:bodyPr spcFirstLastPara="1" wrap="square" lIns="68569" tIns="68569" rIns="68569" bIns="68569" anchor="ctr" anchorCtr="0">
            <a:noAutofit/>
          </a:bodyPr>
          <a:lstStyle/>
          <a:p>
            <a:pPr algn="ctr"/>
            <a:r>
              <a:rPr lang="en" sz="3000" dirty="0">
                <a:solidFill>
                  <a:schemeClr val="tx1"/>
                </a:solidFill>
                <a:latin typeface="Tahoma" panose="020B0604030504040204" pitchFamily="34" charset="0"/>
              </a:rPr>
              <a:t>Counting &amp; Numeration</a:t>
            </a:r>
            <a:endParaRPr sz="3000" dirty="0">
              <a:solidFill>
                <a:schemeClr val="tx1"/>
              </a:solidFill>
              <a:latin typeface="Tahoma" panose="020B060403050404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graphicFrame>
        <p:nvGraphicFramePr>
          <p:cNvPr id="145" name="Google Shape;145;p31"/>
          <p:cNvGraphicFramePr/>
          <p:nvPr>
            <p:extLst>
              <p:ext uri="{D42A27DB-BD31-4B8C-83A1-F6EECF244321}">
                <p14:modId xmlns:p14="http://schemas.microsoft.com/office/powerpoint/2010/main" val="3613162910"/>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3" name="Content Placeholder 2">
            <a:extLst>
              <a:ext uri="{FF2B5EF4-FFF2-40B4-BE49-F238E27FC236}">
                <a16:creationId xmlns:a16="http://schemas.microsoft.com/office/drawing/2014/main" id="{EA51A603-9E8B-1F0B-BCD1-9A45824EE539}"/>
              </a:ext>
            </a:extLst>
          </p:cNvPr>
          <p:cNvSpPr>
            <a:spLocks noGrp="1"/>
          </p:cNvSpPr>
          <p:nvPr>
            <p:ph idx="1"/>
          </p:nvPr>
        </p:nvSpPr>
        <p:spPr>
          <a:xfrm>
            <a:off x="471487" y="1938338"/>
            <a:ext cx="5915025" cy="3262312"/>
          </a:xfrm>
        </p:spPr>
        <p:txBody>
          <a:bodyPr>
            <a:normAutofit/>
          </a:bodyPr>
          <a:lstStyle/>
          <a:p>
            <a:pPr marL="266700" indent="-266700">
              <a:spcBef>
                <a:spcPts val="0"/>
              </a:spcBef>
              <a:spcAft>
                <a:spcPts val="1100"/>
              </a:spcAft>
            </a:pPr>
            <a:r>
              <a:rPr lang="en-US" sz="2200" dirty="0">
                <a:sym typeface="Mulish"/>
              </a:rPr>
              <a:t>Count forwards</a:t>
            </a:r>
          </a:p>
          <a:p>
            <a:pPr marL="266700" indent="-266700">
              <a:spcBef>
                <a:spcPts val="0"/>
              </a:spcBef>
              <a:spcAft>
                <a:spcPts val="1100"/>
              </a:spcAft>
            </a:pPr>
            <a:r>
              <a:rPr lang="en-US" sz="2200" dirty="0">
                <a:sym typeface="Mulish"/>
              </a:rPr>
              <a:t>Count backwards</a:t>
            </a:r>
          </a:p>
          <a:p>
            <a:pPr marL="266700" indent="-266700">
              <a:spcBef>
                <a:spcPts val="0"/>
              </a:spcBef>
              <a:spcAft>
                <a:spcPts val="1100"/>
              </a:spcAft>
            </a:pPr>
            <a:r>
              <a:rPr lang="en-US" sz="2200" dirty="0">
                <a:solidFill>
                  <a:schemeClr val="dk1"/>
                </a:solidFill>
                <a:sym typeface="Mulish"/>
              </a:rPr>
              <a:t>Count forwards and clap hands</a:t>
            </a:r>
          </a:p>
          <a:p>
            <a:pPr marL="266700" indent="-266700">
              <a:spcBef>
                <a:spcPts val="0"/>
              </a:spcBef>
              <a:spcAft>
                <a:spcPts val="1100"/>
              </a:spcAft>
            </a:pPr>
            <a:r>
              <a:rPr lang="en-US" sz="2200" dirty="0">
                <a:solidFill>
                  <a:schemeClr val="dk1"/>
                </a:solidFill>
                <a:sym typeface="Mulish"/>
              </a:rPr>
              <a:t>Count backwards and stamp feet</a:t>
            </a:r>
            <a:endParaRPr lang="en-US" sz="2200" dirty="0"/>
          </a:p>
          <a:p>
            <a:pPr marL="266700" indent="-266700">
              <a:spcBef>
                <a:spcPts val="0"/>
              </a:spcBef>
              <a:spcAft>
                <a:spcPts val="1100"/>
              </a:spcAft>
            </a:pPr>
            <a:endParaRPr lang="en-IE" sz="2200" dirty="0"/>
          </a:p>
        </p:txBody>
      </p:sp>
      <p:sp>
        <p:nvSpPr>
          <p:cNvPr id="4" name="Google Shape;130;p29">
            <a:extLst>
              <a:ext uri="{FF2B5EF4-FFF2-40B4-BE49-F238E27FC236}">
                <a16:creationId xmlns:a16="http://schemas.microsoft.com/office/drawing/2014/main" id="{A00C0ED2-B145-2E6E-EAE1-6594ACB8F7F5}"/>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
        <p:nvSpPr>
          <p:cNvPr id="5" name="Slide Number Placeholder 4">
            <a:extLst>
              <a:ext uri="{FF2B5EF4-FFF2-40B4-BE49-F238E27FC236}">
                <a16:creationId xmlns:a16="http://schemas.microsoft.com/office/drawing/2014/main" id="{713E4964-F27C-7B44-E34D-85AEF8380651}"/>
              </a:ext>
            </a:extLst>
          </p:cNvPr>
          <p:cNvSpPr>
            <a:spLocks noGrp="1"/>
          </p:cNvSpPr>
          <p:nvPr>
            <p:ph type="sldNum" sz="quarter" idx="12"/>
          </p:nvPr>
        </p:nvSpPr>
        <p:spPr/>
        <p:txBody>
          <a:bodyPr/>
          <a:lstStyle/>
          <a:p>
            <a:fld id="{17E67D8A-34D6-474B-B6E0-2EEA3E55DD9F}" type="slidenum">
              <a:rPr lang="en-IE" smtClean="0"/>
              <a:t>7</a:t>
            </a:fld>
            <a:endParaRPr lang="en-IE"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9414EF-31CF-4739-68A2-74416FE6AD78}"/>
              </a:ext>
            </a:extLst>
          </p:cNvPr>
          <p:cNvSpPr>
            <a:spLocks noGrp="1"/>
          </p:cNvSpPr>
          <p:nvPr>
            <p:ph idx="1"/>
          </p:nvPr>
        </p:nvSpPr>
        <p:spPr>
          <a:xfrm>
            <a:off x="471488" y="1933574"/>
            <a:ext cx="5915025" cy="2689225"/>
          </a:xfrm>
        </p:spPr>
        <p:txBody>
          <a:bodyPr>
            <a:normAutofit/>
          </a:bodyPr>
          <a:lstStyle/>
          <a:p>
            <a:pPr marL="266700" indent="-266700">
              <a:spcBef>
                <a:spcPts val="0"/>
              </a:spcBef>
              <a:spcAft>
                <a:spcPts val="1100"/>
              </a:spcAft>
            </a:pPr>
            <a:r>
              <a:rPr lang="en-US" sz="2200" dirty="0">
                <a:sym typeface="Mulish"/>
              </a:rPr>
              <a:t>Count forwards to 10</a:t>
            </a:r>
          </a:p>
          <a:p>
            <a:pPr marL="266700" indent="-266700">
              <a:spcBef>
                <a:spcPts val="0"/>
              </a:spcBef>
              <a:spcAft>
                <a:spcPts val="1100"/>
              </a:spcAft>
            </a:pPr>
            <a:r>
              <a:rPr lang="en-US" sz="2200" dirty="0">
                <a:sym typeface="Mulish"/>
              </a:rPr>
              <a:t>Count backwards from 10</a:t>
            </a:r>
          </a:p>
          <a:p>
            <a:pPr marL="266700" indent="-266700">
              <a:spcBef>
                <a:spcPts val="0"/>
              </a:spcBef>
              <a:spcAft>
                <a:spcPts val="1100"/>
              </a:spcAft>
            </a:pPr>
            <a:r>
              <a:rPr lang="en-US" sz="2200" dirty="0">
                <a:solidFill>
                  <a:schemeClr val="dk1"/>
                </a:solidFill>
                <a:sym typeface="Mulish"/>
              </a:rPr>
              <a:t>Clap hands 10 times</a:t>
            </a:r>
          </a:p>
          <a:p>
            <a:pPr marL="266700" indent="-266700">
              <a:spcBef>
                <a:spcPts val="0"/>
              </a:spcBef>
              <a:spcAft>
                <a:spcPts val="1100"/>
              </a:spcAft>
            </a:pPr>
            <a:r>
              <a:rPr lang="en-US" sz="2200" dirty="0">
                <a:solidFill>
                  <a:schemeClr val="dk1"/>
                </a:solidFill>
                <a:sym typeface="Mulish"/>
              </a:rPr>
              <a:t>Stamp feet 10 times</a:t>
            </a:r>
          </a:p>
          <a:p>
            <a:pPr marL="266700" indent="-266700">
              <a:spcBef>
                <a:spcPts val="0"/>
              </a:spcBef>
              <a:spcAft>
                <a:spcPts val="1100"/>
              </a:spcAft>
            </a:pPr>
            <a:r>
              <a:rPr lang="en-US" sz="2200" dirty="0">
                <a:solidFill>
                  <a:schemeClr val="dk1"/>
                </a:solidFill>
                <a:sym typeface="Mulish"/>
              </a:rPr>
              <a:t>Slap knees 10 times</a:t>
            </a:r>
            <a:endParaRPr lang="en-US" sz="2200" dirty="0">
              <a:sym typeface="Mulish"/>
            </a:endParaRPr>
          </a:p>
        </p:txBody>
      </p:sp>
      <p:graphicFrame>
        <p:nvGraphicFramePr>
          <p:cNvPr id="5" name="Google Shape;145;p31">
            <a:extLst>
              <a:ext uri="{FF2B5EF4-FFF2-40B4-BE49-F238E27FC236}">
                <a16:creationId xmlns:a16="http://schemas.microsoft.com/office/drawing/2014/main" id="{C28C9066-39A0-D2D1-73CA-409DAE0C5A3C}"/>
              </a:ext>
            </a:extLst>
          </p:cNvPr>
          <p:cNvGraphicFramePr/>
          <p:nvPr>
            <p:extLst>
              <p:ext uri="{D42A27DB-BD31-4B8C-83A1-F6EECF244321}">
                <p14:modId xmlns:p14="http://schemas.microsoft.com/office/powerpoint/2010/main" val="2710014608"/>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6" name="Slide Number Placeholder 5">
            <a:extLst>
              <a:ext uri="{FF2B5EF4-FFF2-40B4-BE49-F238E27FC236}">
                <a16:creationId xmlns:a16="http://schemas.microsoft.com/office/drawing/2014/main" id="{5E972BE5-2D4D-D497-F8A5-94A9C04F94EC}"/>
              </a:ext>
            </a:extLst>
          </p:cNvPr>
          <p:cNvSpPr>
            <a:spLocks noGrp="1"/>
          </p:cNvSpPr>
          <p:nvPr>
            <p:ph type="sldNum" sz="quarter" idx="12"/>
          </p:nvPr>
        </p:nvSpPr>
        <p:spPr/>
        <p:txBody>
          <a:bodyPr/>
          <a:lstStyle/>
          <a:p>
            <a:fld id="{17E67D8A-34D6-474B-B6E0-2EEA3E55DD9F}" type="slidenum">
              <a:rPr lang="en-IE" smtClean="0"/>
              <a:t>8</a:t>
            </a:fld>
            <a:endParaRPr lang="en-IE" dirty="0"/>
          </a:p>
        </p:txBody>
      </p:sp>
      <p:sp>
        <p:nvSpPr>
          <p:cNvPr id="8" name="Google Shape;130;p29">
            <a:extLst>
              <a:ext uri="{FF2B5EF4-FFF2-40B4-BE49-F238E27FC236}">
                <a16:creationId xmlns:a16="http://schemas.microsoft.com/office/drawing/2014/main" id="{11C97CB3-34B1-0C9A-FF08-D8A5FF11C04C}"/>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4E567-3268-17CF-2B12-3F929E0FB9AD}"/>
              </a:ext>
            </a:extLst>
          </p:cNvPr>
          <p:cNvSpPr>
            <a:spLocks noGrp="1"/>
          </p:cNvSpPr>
          <p:nvPr>
            <p:ph idx="1"/>
          </p:nvPr>
        </p:nvSpPr>
        <p:spPr>
          <a:xfrm>
            <a:off x="471488" y="1936749"/>
            <a:ext cx="5915025" cy="2600325"/>
          </a:xfrm>
        </p:spPr>
        <p:txBody>
          <a:bodyPr/>
          <a:lstStyle/>
          <a:p>
            <a:pPr marL="266700" indent="-266700"/>
            <a:r>
              <a:rPr lang="en-IE" sz="2200" dirty="0"/>
              <a:t>What is missing?</a:t>
            </a:r>
          </a:p>
          <a:p>
            <a:endParaRPr lang="en-IE" dirty="0"/>
          </a:p>
        </p:txBody>
      </p:sp>
      <p:graphicFrame>
        <p:nvGraphicFramePr>
          <p:cNvPr id="5" name="Google Shape;145;p31">
            <a:extLst>
              <a:ext uri="{FF2B5EF4-FFF2-40B4-BE49-F238E27FC236}">
                <a16:creationId xmlns:a16="http://schemas.microsoft.com/office/drawing/2014/main" id="{0B931547-2AC8-0347-28FD-667F4FC09AE3}"/>
              </a:ext>
            </a:extLst>
          </p:cNvPr>
          <p:cNvGraphicFramePr/>
          <p:nvPr>
            <p:extLst>
              <p:ext uri="{D42A27DB-BD31-4B8C-83A1-F6EECF244321}">
                <p14:modId xmlns:p14="http://schemas.microsoft.com/office/powerpoint/2010/main" val="3817319554"/>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US"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US"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6" name="Slide Number Placeholder 5">
            <a:extLst>
              <a:ext uri="{FF2B5EF4-FFF2-40B4-BE49-F238E27FC236}">
                <a16:creationId xmlns:a16="http://schemas.microsoft.com/office/drawing/2014/main" id="{D4E0BD47-65EF-AA11-EDB3-5908D6E03C83}"/>
              </a:ext>
            </a:extLst>
          </p:cNvPr>
          <p:cNvSpPr>
            <a:spLocks noGrp="1"/>
          </p:cNvSpPr>
          <p:nvPr>
            <p:ph type="sldNum" sz="quarter" idx="12"/>
          </p:nvPr>
        </p:nvSpPr>
        <p:spPr/>
        <p:txBody>
          <a:bodyPr/>
          <a:lstStyle/>
          <a:p>
            <a:fld id="{17E67D8A-34D6-474B-B6E0-2EEA3E55DD9F}" type="slidenum">
              <a:rPr lang="en-IE" smtClean="0"/>
              <a:t>9</a:t>
            </a:fld>
            <a:endParaRPr lang="en-IE" dirty="0"/>
          </a:p>
        </p:txBody>
      </p:sp>
      <p:sp>
        <p:nvSpPr>
          <p:cNvPr id="8" name="Google Shape;130;p29">
            <a:extLst>
              <a:ext uri="{FF2B5EF4-FFF2-40B4-BE49-F238E27FC236}">
                <a16:creationId xmlns:a16="http://schemas.microsoft.com/office/drawing/2014/main" id="{1D89AF2E-7B9C-BE5B-45E6-3EFD5DB946A0}"/>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1373</TotalTime>
  <Words>2191</Words>
  <Application>Microsoft Office PowerPoint</Application>
  <PresentationFormat>Custom</PresentationFormat>
  <Paragraphs>366</Paragraphs>
  <Slides>49</Slides>
  <Notes>49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Comfortaa</vt:lpstr>
      <vt:lpstr>Tahoma</vt:lpstr>
      <vt:lpstr>Proxima Nova</vt:lpstr>
      <vt:lpstr>Arial</vt:lpstr>
      <vt:lpstr>Comic Sans MS</vt:lpstr>
      <vt:lpstr>Mulish</vt:lpstr>
      <vt:lpstr>Custom Design</vt:lpstr>
      <vt:lpstr>PowerPoint Presentation</vt:lpstr>
      <vt:lpstr>Contents</vt:lpstr>
      <vt:lpstr>Introduction</vt:lpstr>
      <vt:lpstr>Rationale</vt:lpstr>
      <vt:lpstr>Rationale</vt:lpstr>
      <vt:lpstr>Counting &amp; Numeration</vt:lpstr>
      <vt:lpstr>Counting &amp; Numeration</vt:lpstr>
      <vt:lpstr>Counting &amp; Numeration</vt:lpstr>
      <vt:lpstr>Counting &amp; Numeration</vt:lpstr>
      <vt:lpstr>Counting &amp; Numeration</vt:lpstr>
      <vt:lpstr>Counting &amp; Numeration</vt:lpstr>
      <vt:lpstr>Counting &amp; Numeration</vt:lpstr>
      <vt:lpstr>Counting &amp; Numeration</vt:lpstr>
      <vt:lpstr>Counting &amp; Numeration</vt:lpstr>
      <vt:lpstr>Counting &amp; Numeration</vt:lpstr>
      <vt:lpstr>Video: Caught a Fish Alive</vt:lpstr>
      <vt:lpstr>Video: Ten Green Bottles</vt:lpstr>
      <vt:lpstr>Using Fingers to Grow, Show, Throw…</vt:lpstr>
      <vt:lpstr>Video: How to Write the Number 10</vt:lpstr>
      <vt:lpstr>Play Dough: Make the Numeral</vt:lpstr>
      <vt:lpstr>In Your Copy: Make the Numeral 10</vt:lpstr>
      <vt:lpstr>PowerPoint Presentation</vt:lpstr>
      <vt:lpstr>10 Frame</vt:lpstr>
      <vt:lpstr>10 Frame</vt:lpstr>
      <vt:lpstr>Clapping</vt:lpstr>
      <vt:lpstr>Sound of a Number</vt:lpstr>
      <vt:lpstr>Video: I Can Show the Number 10</vt:lpstr>
      <vt:lpstr>Video: Orange Level Two | Full Episodes 4-6</vt:lpstr>
      <vt:lpstr>Video: Orange Level Two | Full Episodes 7, 9, 10</vt:lpstr>
      <vt:lpstr>Video: Orange Level Two | Full Episodes 10-13</vt:lpstr>
      <vt:lpstr>Video: Orange Level Two | Full Episodes 14-16</vt:lpstr>
      <vt:lpstr>Video: Orange Level Two | Full Episodes 17-19</vt:lpstr>
      <vt:lpstr>Video: The Number 10</vt:lpstr>
      <vt:lpstr>Picture Books &amp; Read Alouds</vt:lpstr>
      <vt:lpstr>Picture Books &amp; Read Alouds via Internet Archive </vt:lpstr>
      <vt:lpstr>Picture Books &amp; Read Alouds</vt:lpstr>
      <vt:lpstr>Picture Books &amp; Read Alouds</vt:lpstr>
      <vt:lpstr>Picture Books &amp; Read Alouds</vt:lpstr>
      <vt:lpstr>Picture Books &amp; Read Alouds</vt:lpstr>
      <vt:lpstr>Picture Books &amp; Read Alouds</vt:lpstr>
      <vt:lpstr>Picture Books &amp; Read Alouds</vt:lpstr>
      <vt:lpstr>Picture Books &amp; Read Alouds</vt:lpstr>
      <vt:lpstr>Picture Books &amp; Read Alouds</vt:lpstr>
      <vt:lpstr>Picture Books &amp; Read Alouds</vt:lpstr>
      <vt:lpstr>Games</vt:lpstr>
      <vt:lpstr>Pair Game: Tower Splits!</vt:lpstr>
      <vt:lpstr>Pair Game: Chain Splits!</vt:lpstr>
      <vt:lpstr>Play Memory</vt:lpstr>
      <vt:lpstr>Image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Numbers 6 &amp; 7 Teaching Slides, Ideas and Links</dc:title>
  <dc:creator>Neil McNamee</dc:creator>
  <cp:lastModifiedBy>Neil McNamee</cp:lastModifiedBy>
  <cp:revision>101</cp:revision>
  <dcterms:modified xsi:type="dcterms:W3CDTF">2024-06-04T11:57:06Z</dcterms:modified>
</cp:coreProperties>
</file>