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82" r:id="rId1"/>
  </p:sldMasterIdLst>
  <p:notesMasterIdLst>
    <p:notesMasterId r:id="rId8"/>
  </p:notesMasterIdLst>
  <p:sldIdLst>
    <p:sldId id="281" r:id="rId2"/>
    <p:sldId id="306" r:id="rId3"/>
    <p:sldId id="307" r:id="rId4"/>
    <p:sldId id="308" r:id="rId5"/>
    <p:sldId id="309" r:id="rId6"/>
    <p:sldId id="305" r:id="rId7"/>
  </p:sldIdLst>
  <p:sldSz cx="9144000" cy="5143500" type="screen16x9"/>
  <p:notesSz cx="6858000" cy="9144000"/>
  <p:embeddedFontLst>
    <p:embeddedFont>
      <p:font typeface="Sassoon Sans US Rg" pitchFamily="50" charset="0"/>
      <p:regular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14"/>
    <p:restoredTop sz="94658"/>
  </p:normalViewPr>
  <p:slideViewPr>
    <p:cSldViewPr snapToGrid="0">
      <p:cViewPr varScale="1">
        <p:scale>
          <a:sx n="133" d="100"/>
          <a:sy n="133" d="100"/>
        </p:scale>
        <p:origin x="1038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B1A121D-08D4-660D-69DF-04E021DDD6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098"/>
          <a:stretch/>
        </p:blipFill>
        <p:spPr>
          <a:xfrm>
            <a:off x="0" y="4809489"/>
            <a:ext cx="9184052" cy="3340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A43E86F-9AFE-9641-9B09-59484C8FB1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79" y="122294"/>
            <a:ext cx="1003141" cy="946297"/>
          </a:xfrm>
          <a:prstGeom prst="rect">
            <a:avLst/>
          </a:prstGeom>
        </p:spPr>
      </p:pic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4CDEC2ED-683A-C43C-0F66-7F8CD54ED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587" y="315626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3C6DDE7-4272-5CD4-1C62-3FF5FA4988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49" y="1208868"/>
            <a:ext cx="8103678" cy="3471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buSzPct val="110000"/>
              <a:buFont typeface="Arial" panose="020B0604020202020204" pitchFamily="34" charset="0"/>
              <a:buChar char="•"/>
              <a:defRPr sz="2800"/>
            </a:lvl1pPr>
            <a:lvl2pPr marL="685800" indent="-228600">
              <a:buSzPct val="95000"/>
              <a:buFont typeface="Courier New" panose="02070309020205020404" pitchFamily="49" charset="0"/>
              <a:buChar char="o"/>
              <a:defRPr sz="2800"/>
            </a:lvl2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CA10658-8466-EE90-B723-B5AD568314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47098"/>
          <a:stretch/>
        </p:blipFill>
        <p:spPr>
          <a:xfrm>
            <a:off x="0" y="4809489"/>
            <a:ext cx="9184052" cy="3340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BE28BF8-E53C-8017-C620-A417675704F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7079" y="122294"/>
            <a:ext cx="1003141" cy="946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7180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A23EB7C-9F84-EEF3-CB36-03D4F7C29A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098"/>
          <a:stretch/>
        </p:blipFill>
        <p:spPr>
          <a:xfrm>
            <a:off x="0" y="4809489"/>
            <a:ext cx="9184052" cy="3340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9B1B5A5-8DB4-98A7-81F2-6EBA39305E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79" y="122294"/>
            <a:ext cx="1003141" cy="946297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AED7FD2-ABD7-EC19-8F6C-ACC5D1CF5E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1002" y="681269"/>
            <a:ext cx="6702048" cy="4008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FontTx/>
              <a:buNone/>
              <a:defRPr sz="6000"/>
            </a:lvl1pPr>
            <a:lvl2pPr marL="457200" indent="0" algn="ctr">
              <a:buFontTx/>
              <a:buNone/>
              <a:defRPr/>
            </a:lvl2pPr>
            <a:lvl3pPr marL="914400" indent="0" algn="ctr">
              <a:buFontTx/>
              <a:buNone/>
              <a:defRPr/>
            </a:lvl3pPr>
            <a:lvl4pPr marL="1371600" indent="0" algn="ctr">
              <a:buFontTx/>
              <a:buNone/>
              <a:defRPr/>
            </a:lvl4pPr>
            <a:lvl5pPr marL="1828800" indent="0" algn="ctr">
              <a:buFontTx/>
              <a:buNone/>
              <a:defRPr/>
            </a:lvl5pPr>
          </a:lstStyle>
          <a:p>
            <a:pPr lvl="0"/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text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DDB421-C31F-4A80-5EB0-0563A7D292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47098"/>
          <a:stretch/>
        </p:blipFill>
        <p:spPr>
          <a:xfrm>
            <a:off x="0" y="4809489"/>
            <a:ext cx="9184052" cy="3340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B8FA88B-13FF-C4DC-D59C-4987883ED29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7079" y="122294"/>
            <a:ext cx="1003141" cy="946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6382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047CCE2-BFF8-8BB8-98C9-1EA070982B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098"/>
          <a:stretch/>
        </p:blipFill>
        <p:spPr>
          <a:xfrm>
            <a:off x="0" y="4809489"/>
            <a:ext cx="9184052" cy="3340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5B0A86E-4028-105D-5F21-C3EFC02A4E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79" y="122294"/>
            <a:ext cx="1003141" cy="946297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AAD33976-7CAE-FD84-B205-C12C5E938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587" y="315626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A4C0570-DE3A-C457-7D6A-D6DA71FFDB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49" y="1370013"/>
            <a:ext cx="8103677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7620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9C8DA43-6DCF-DCA3-084E-8CFEA98611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6075" y="350727"/>
            <a:ext cx="2451850" cy="2312911"/>
          </a:xfrm>
          <a:prstGeom prst="rect">
            <a:avLst/>
          </a:prstGeom>
        </p:spPr>
      </p:pic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D9255F2A-9D59-BCB2-491F-B41AA4DD3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630" y="2898183"/>
            <a:ext cx="7514740" cy="12317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55BA6D4-74EE-2E54-EE0B-427FF7FFFD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70D7DD9-BB20-8AE9-EE1C-A8D58639B83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46075" y="350727"/>
            <a:ext cx="2451850" cy="2312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9051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96419E4F-4070-2CDE-3536-984B6343CE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6883" y="1648480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Category 1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0155706-B3E5-1C00-9BDA-02787D90B4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20161" y="2742944"/>
            <a:ext cx="8103677" cy="108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FontTx/>
              <a:buNone/>
              <a:defRPr sz="2800">
                <a:solidFill>
                  <a:schemeClr val="bg1"/>
                </a:solidFill>
                <a:latin typeface="Sassoon Sans US Rg" pitchFamily="2" charset="77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2969614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CEDDBEF-C79E-ADAA-E20C-4FA31A7B29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0121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05AEC3-44DF-AD10-23FD-3F742C7F761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45" r="545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9C8DA43-6DCF-DCA3-084E-8CFEA98611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2740" y="733500"/>
            <a:ext cx="3139785" cy="2961863"/>
          </a:xfrm>
          <a:prstGeom prst="rect">
            <a:avLst/>
          </a:prstGeom>
        </p:spPr>
      </p:pic>
      <p:sp>
        <p:nvSpPr>
          <p:cNvPr id="2" name="Google Shape;97;p14">
            <a:extLst>
              <a:ext uri="{FF2B5EF4-FFF2-40B4-BE49-F238E27FC236}">
                <a16:creationId xmlns:a16="http://schemas.microsoft.com/office/drawing/2014/main" id="{E2046A90-8984-3372-39CB-925489297B34}"/>
              </a:ext>
            </a:extLst>
          </p:cNvPr>
          <p:cNvSpPr txBox="1">
            <a:spLocks/>
          </p:cNvSpPr>
          <p:nvPr/>
        </p:nvSpPr>
        <p:spPr>
          <a:xfrm>
            <a:off x="0" y="3850316"/>
            <a:ext cx="9144000" cy="937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Sassoon Sans US Rg" pitchFamily="2" charset="77"/>
                <a:ea typeface="Sassoon Sans US Rg" pitchFamily="2" charset="77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2800" dirty="0">
                <a:solidFill>
                  <a:schemeClr val="bg1"/>
                </a:solidFill>
              </a:rPr>
              <a:t>©The Educational Company of Ireland.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 err="1">
                <a:solidFill>
                  <a:schemeClr val="bg1"/>
                </a:solidFill>
              </a:rPr>
              <a:t>www.mathandme.ie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1988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E5B636-1F46-56E3-A117-F58B3626D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587" y="315626"/>
            <a:ext cx="7514740" cy="55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F276CE-40A7-41C3-4F64-843C625F6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49" y="1370013"/>
            <a:ext cx="8103677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261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3E8BC7"/>
          </a:solidFill>
          <a:latin typeface="Sassoon Sans US Rg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3E8BC7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E8BC7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assoon Sans US Rg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4D8F6-9F1A-56C1-9098-4DD91D0F6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Number Strings</a:t>
            </a:r>
          </a:p>
        </p:txBody>
      </p:sp>
    </p:spTree>
    <p:extLst>
      <p:ext uri="{BB962C8B-B14F-4D97-AF65-F5344CB8AC3E}">
        <p14:creationId xmlns:p14="http://schemas.microsoft.com/office/powerpoint/2010/main" val="2769973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332A3C-6B64-1AB7-D1E8-087B793D7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0976" y="681269"/>
            <a:ext cx="6702048" cy="4008866"/>
          </a:xfrm>
        </p:spPr>
        <p:txBody>
          <a:bodyPr/>
          <a:lstStyle/>
          <a:p>
            <a:pPr marL="0" lvl="0" indent="0" algn="ctr" rtl="0">
              <a:spcBef>
                <a:spcPts val="3000"/>
              </a:spcBef>
              <a:spcAft>
                <a:spcPts val="0"/>
              </a:spcAft>
              <a:buNone/>
            </a:pPr>
            <a:r>
              <a:rPr lang="en-GB" sz="6000" dirty="0"/>
              <a:t>1 + 9 + 7</a:t>
            </a: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CC02243D-6AEA-0890-831C-6D1E4F054BAF}"/>
              </a:ext>
            </a:extLst>
          </p:cNvPr>
          <p:cNvSpPr txBox="1">
            <a:spLocks/>
          </p:cNvSpPr>
          <p:nvPr/>
        </p:nvSpPr>
        <p:spPr>
          <a:xfrm>
            <a:off x="1220976" y="1839104"/>
            <a:ext cx="6702048" cy="4008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3E8BC7"/>
              </a:buClr>
              <a:buFontTx/>
              <a:buNone/>
              <a:defRPr sz="6000" kern="1200">
                <a:solidFill>
                  <a:schemeClr val="tx1"/>
                </a:solidFill>
                <a:latin typeface="Sassoon Sans US Rg" pitchFamily="2" charset="77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E8BC7"/>
              </a:buClr>
              <a:buFontTx/>
              <a:buNone/>
              <a:defRPr sz="2400" kern="1200">
                <a:solidFill>
                  <a:schemeClr val="tx1"/>
                </a:solidFill>
                <a:latin typeface="Sassoon Sans US Rg" pitchFamily="2" charset="77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E8BC7"/>
              </a:buClr>
              <a:buFontTx/>
              <a:buNone/>
              <a:defRPr sz="2000" kern="1200">
                <a:solidFill>
                  <a:schemeClr val="tx1"/>
                </a:solidFill>
                <a:latin typeface="Sassoon Sans US Rg" pitchFamily="2" charset="77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E8BC7"/>
              </a:buClr>
              <a:buFontTx/>
              <a:buNone/>
              <a:defRPr sz="1800" kern="1200">
                <a:solidFill>
                  <a:schemeClr val="tx1"/>
                </a:solidFill>
                <a:latin typeface="Sassoon Sans US Rg" pitchFamily="2" charset="77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E8BC7"/>
              </a:buClr>
              <a:buFontTx/>
              <a:buNone/>
              <a:defRPr sz="1800" kern="1200">
                <a:solidFill>
                  <a:schemeClr val="tx1"/>
                </a:solidFill>
                <a:latin typeface="Sassoon Sans US Rg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0"/>
              </a:spcBef>
            </a:pPr>
            <a:r>
              <a:rPr lang="en-GB" dirty="0">
                <a:solidFill>
                  <a:schemeClr val="dk1"/>
                </a:solidFill>
              </a:rPr>
              <a:t>9 + 7 + 2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FE85705D-0B4C-2608-8051-45ACB9E06DDF}"/>
              </a:ext>
            </a:extLst>
          </p:cNvPr>
          <p:cNvSpPr txBox="1">
            <a:spLocks/>
          </p:cNvSpPr>
          <p:nvPr/>
        </p:nvSpPr>
        <p:spPr>
          <a:xfrm>
            <a:off x="1220976" y="2996938"/>
            <a:ext cx="6702048" cy="4008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3E8BC7"/>
              </a:buClr>
              <a:buFontTx/>
              <a:buNone/>
              <a:defRPr sz="6000" kern="1200">
                <a:solidFill>
                  <a:schemeClr val="tx1"/>
                </a:solidFill>
                <a:latin typeface="Sassoon Sans US Rg" pitchFamily="2" charset="77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E8BC7"/>
              </a:buClr>
              <a:buFontTx/>
              <a:buNone/>
              <a:defRPr sz="2400" kern="1200">
                <a:solidFill>
                  <a:schemeClr val="tx1"/>
                </a:solidFill>
                <a:latin typeface="Sassoon Sans US Rg" pitchFamily="2" charset="77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E8BC7"/>
              </a:buClr>
              <a:buFontTx/>
              <a:buNone/>
              <a:defRPr sz="2000" kern="1200">
                <a:solidFill>
                  <a:schemeClr val="tx1"/>
                </a:solidFill>
                <a:latin typeface="Sassoon Sans US Rg" pitchFamily="2" charset="77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E8BC7"/>
              </a:buClr>
              <a:buFontTx/>
              <a:buNone/>
              <a:defRPr sz="1800" kern="1200">
                <a:solidFill>
                  <a:schemeClr val="tx1"/>
                </a:solidFill>
                <a:latin typeface="Sassoon Sans US Rg" pitchFamily="2" charset="77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E8BC7"/>
              </a:buClr>
              <a:buFontTx/>
              <a:buNone/>
              <a:defRPr sz="1800" kern="1200">
                <a:solidFill>
                  <a:schemeClr val="tx1"/>
                </a:solidFill>
                <a:latin typeface="Sassoon Sans US Rg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0"/>
              </a:spcBef>
            </a:pPr>
            <a:r>
              <a:rPr lang="en-GB" dirty="0">
                <a:solidFill>
                  <a:schemeClr val="dk1"/>
                </a:solidFill>
              </a:rPr>
              <a:t>7 + 3 + 9</a:t>
            </a:r>
          </a:p>
        </p:txBody>
      </p:sp>
    </p:spTree>
    <p:extLst>
      <p:ext uri="{BB962C8B-B14F-4D97-AF65-F5344CB8AC3E}">
        <p14:creationId xmlns:p14="http://schemas.microsoft.com/office/powerpoint/2010/main" val="3287689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C363C203-51F1-C712-8D04-049AB7752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1002" y="681269"/>
            <a:ext cx="6702048" cy="4008866"/>
          </a:xfrm>
        </p:spPr>
        <p:txBody>
          <a:bodyPr/>
          <a:lstStyle/>
          <a:p>
            <a:pPr marL="0" lvl="0" indent="0" algn="ctr" rtl="0">
              <a:spcBef>
                <a:spcPts val="3000"/>
              </a:spcBef>
              <a:spcAft>
                <a:spcPts val="0"/>
              </a:spcAft>
              <a:buNone/>
            </a:pPr>
            <a:r>
              <a:rPr lang="en-GB" sz="6000" dirty="0"/>
              <a:t>6 + 3 + 4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60442658-55B5-425B-6223-654FA7847F25}"/>
              </a:ext>
            </a:extLst>
          </p:cNvPr>
          <p:cNvSpPr txBox="1">
            <a:spLocks/>
          </p:cNvSpPr>
          <p:nvPr/>
        </p:nvSpPr>
        <p:spPr>
          <a:xfrm>
            <a:off x="1241002" y="1854920"/>
            <a:ext cx="6702048" cy="4008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3E8BC7"/>
              </a:buClr>
              <a:buFontTx/>
              <a:buNone/>
              <a:defRPr sz="6000" kern="1200">
                <a:solidFill>
                  <a:schemeClr val="tx1"/>
                </a:solidFill>
                <a:latin typeface="Sassoon Sans US Rg" pitchFamily="2" charset="77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E8BC7"/>
              </a:buClr>
              <a:buFontTx/>
              <a:buNone/>
              <a:defRPr sz="2400" kern="1200">
                <a:solidFill>
                  <a:schemeClr val="tx1"/>
                </a:solidFill>
                <a:latin typeface="Sassoon Sans US Rg" pitchFamily="2" charset="77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E8BC7"/>
              </a:buClr>
              <a:buFontTx/>
              <a:buNone/>
              <a:defRPr sz="2000" kern="1200">
                <a:solidFill>
                  <a:schemeClr val="tx1"/>
                </a:solidFill>
                <a:latin typeface="Sassoon Sans US Rg" pitchFamily="2" charset="77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E8BC7"/>
              </a:buClr>
              <a:buFontTx/>
              <a:buNone/>
              <a:defRPr sz="1800" kern="1200">
                <a:solidFill>
                  <a:schemeClr val="tx1"/>
                </a:solidFill>
                <a:latin typeface="Sassoon Sans US Rg" pitchFamily="2" charset="77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E8BC7"/>
              </a:buClr>
              <a:buFontTx/>
              <a:buNone/>
              <a:defRPr sz="1800" kern="1200">
                <a:solidFill>
                  <a:schemeClr val="tx1"/>
                </a:solidFill>
                <a:latin typeface="Sassoon Sans US Rg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0"/>
              </a:spcBef>
            </a:pPr>
            <a:r>
              <a:rPr lang="en-GB" dirty="0">
                <a:solidFill>
                  <a:schemeClr val="dk1"/>
                </a:solidFill>
              </a:rPr>
              <a:t>5 + 4 + 6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C9E60061-7261-E715-07BD-FDA1F6C9138D}"/>
              </a:ext>
            </a:extLst>
          </p:cNvPr>
          <p:cNvSpPr txBox="1">
            <a:spLocks/>
          </p:cNvSpPr>
          <p:nvPr/>
        </p:nvSpPr>
        <p:spPr>
          <a:xfrm>
            <a:off x="1241002" y="3028571"/>
            <a:ext cx="6702048" cy="4008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3E8BC7"/>
              </a:buClr>
              <a:buFontTx/>
              <a:buNone/>
              <a:defRPr sz="6000" kern="1200">
                <a:solidFill>
                  <a:schemeClr val="tx1"/>
                </a:solidFill>
                <a:latin typeface="Sassoon Sans US Rg" pitchFamily="2" charset="77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E8BC7"/>
              </a:buClr>
              <a:buFontTx/>
              <a:buNone/>
              <a:defRPr sz="2400" kern="1200">
                <a:solidFill>
                  <a:schemeClr val="tx1"/>
                </a:solidFill>
                <a:latin typeface="Sassoon Sans US Rg" pitchFamily="2" charset="77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E8BC7"/>
              </a:buClr>
              <a:buFontTx/>
              <a:buNone/>
              <a:defRPr sz="2000" kern="1200">
                <a:solidFill>
                  <a:schemeClr val="tx1"/>
                </a:solidFill>
                <a:latin typeface="Sassoon Sans US Rg" pitchFamily="2" charset="77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E8BC7"/>
              </a:buClr>
              <a:buFontTx/>
              <a:buNone/>
              <a:defRPr sz="1800" kern="1200">
                <a:solidFill>
                  <a:schemeClr val="tx1"/>
                </a:solidFill>
                <a:latin typeface="Sassoon Sans US Rg" pitchFamily="2" charset="77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E8BC7"/>
              </a:buClr>
              <a:buFontTx/>
              <a:buNone/>
              <a:defRPr sz="1800" kern="1200">
                <a:solidFill>
                  <a:schemeClr val="tx1"/>
                </a:solidFill>
                <a:latin typeface="Sassoon Sans US Rg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0"/>
              </a:spcBef>
            </a:pPr>
            <a:r>
              <a:rPr lang="en-GB" dirty="0">
                <a:solidFill>
                  <a:schemeClr val="dk1"/>
                </a:solidFill>
              </a:rPr>
              <a:t>4 + 6 + 7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704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F64F97E-D3CC-F1BE-176C-5B4F1C1FB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0989" y="681269"/>
            <a:ext cx="6702048" cy="4008866"/>
          </a:xfrm>
        </p:spPr>
        <p:txBody>
          <a:bodyPr/>
          <a:lstStyle/>
          <a:p>
            <a:pPr marL="0" lvl="0" indent="0" algn="ctr" rtl="0">
              <a:spcBef>
                <a:spcPts val="3000"/>
              </a:spcBef>
              <a:spcAft>
                <a:spcPts val="0"/>
              </a:spcAft>
              <a:buNone/>
            </a:pPr>
            <a:r>
              <a:rPr lang="en-GB" sz="6000" dirty="0"/>
              <a:t>3 + 8 + 3</a:t>
            </a: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0F00B100-C8DA-0FA1-AA5E-8D5926DF4F62}"/>
              </a:ext>
            </a:extLst>
          </p:cNvPr>
          <p:cNvSpPr txBox="1">
            <a:spLocks/>
          </p:cNvSpPr>
          <p:nvPr/>
        </p:nvSpPr>
        <p:spPr>
          <a:xfrm>
            <a:off x="1230989" y="1841093"/>
            <a:ext cx="6702048" cy="4008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3E8BC7"/>
              </a:buClr>
              <a:buFontTx/>
              <a:buNone/>
              <a:defRPr sz="6000" kern="1200">
                <a:solidFill>
                  <a:schemeClr val="tx1"/>
                </a:solidFill>
                <a:latin typeface="Sassoon Sans US Rg" pitchFamily="2" charset="77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E8BC7"/>
              </a:buClr>
              <a:buFontTx/>
              <a:buNone/>
              <a:defRPr sz="2400" kern="1200">
                <a:solidFill>
                  <a:schemeClr val="tx1"/>
                </a:solidFill>
                <a:latin typeface="Sassoon Sans US Rg" pitchFamily="2" charset="77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E8BC7"/>
              </a:buClr>
              <a:buFontTx/>
              <a:buNone/>
              <a:defRPr sz="2000" kern="1200">
                <a:solidFill>
                  <a:schemeClr val="tx1"/>
                </a:solidFill>
                <a:latin typeface="Sassoon Sans US Rg" pitchFamily="2" charset="77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E8BC7"/>
              </a:buClr>
              <a:buFontTx/>
              <a:buNone/>
              <a:defRPr sz="1800" kern="1200">
                <a:solidFill>
                  <a:schemeClr val="tx1"/>
                </a:solidFill>
                <a:latin typeface="Sassoon Sans US Rg" pitchFamily="2" charset="77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E8BC7"/>
              </a:buClr>
              <a:buFontTx/>
              <a:buNone/>
              <a:defRPr sz="1800" kern="1200">
                <a:solidFill>
                  <a:schemeClr val="tx1"/>
                </a:solidFill>
                <a:latin typeface="Sassoon Sans US Rg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0"/>
              </a:spcBef>
            </a:pPr>
            <a:r>
              <a:rPr lang="en-GB" dirty="0">
                <a:solidFill>
                  <a:schemeClr val="dk1"/>
                </a:solidFill>
              </a:rPr>
              <a:t>7 + 3 + 3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5C090D95-D658-0E58-9290-1B9D28621DCB}"/>
              </a:ext>
            </a:extLst>
          </p:cNvPr>
          <p:cNvSpPr txBox="1">
            <a:spLocks/>
          </p:cNvSpPr>
          <p:nvPr/>
        </p:nvSpPr>
        <p:spPr>
          <a:xfrm>
            <a:off x="1230989" y="3000917"/>
            <a:ext cx="6702048" cy="4008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3E8BC7"/>
              </a:buClr>
              <a:buFontTx/>
              <a:buNone/>
              <a:defRPr sz="6000" kern="1200">
                <a:solidFill>
                  <a:schemeClr val="tx1"/>
                </a:solidFill>
                <a:latin typeface="Sassoon Sans US Rg" pitchFamily="2" charset="77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E8BC7"/>
              </a:buClr>
              <a:buFontTx/>
              <a:buNone/>
              <a:defRPr sz="2400" kern="1200">
                <a:solidFill>
                  <a:schemeClr val="tx1"/>
                </a:solidFill>
                <a:latin typeface="Sassoon Sans US Rg" pitchFamily="2" charset="77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E8BC7"/>
              </a:buClr>
              <a:buFontTx/>
              <a:buNone/>
              <a:defRPr sz="2000" kern="1200">
                <a:solidFill>
                  <a:schemeClr val="tx1"/>
                </a:solidFill>
                <a:latin typeface="Sassoon Sans US Rg" pitchFamily="2" charset="77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E8BC7"/>
              </a:buClr>
              <a:buFontTx/>
              <a:buNone/>
              <a:defRPr sz="1800" kern="1200">
                <a:solidFill>
                  <a:schemeClr val="tx1"/>
                </a:solidFill>
                <a:latin typeface="Sassoon Sans US Rg" pitchFamily="2" charset="77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E8BC7"/>
              </a:buClr>
              <a:buFontTx/>
              <a:buNone/>
              <a:defRPr sz="1800" kern="1200">
                <a:solidFill>
                  <a:schemeClr val="tx1"/>
                </a:solidFill>
                <a:latin typeface="Sassoon Sans US Rg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0"/>
              </a:spcBef>
            </a:pPr>
            <a:r>
              <a:rPr lang="en-GB" dirty="0">
                <a:solidFill>
                  <a:schemeClr val="dk1"/>
                </a:solidFill>
              </a:rPr>
              <a:t>3 + 9 + 3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219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C82E6DC-AADE-2F20-12D3-B5D87836A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8989" y="681269"/>
            <a:ext cx="6702048" cy="4008866"/>
          </a:xfrm>
        </p:spPr>
        <p:txBody>
          <a:bodyPr/>
          <a:lstStyle/>
          <a:p>
            <a:pPr marL="0" lvl="0" indent="0" algn="ctr" rtl="0">
              <a:spcBef>
                <a:spcPts val="3000"/>
              </a:spcBef>
              <a:spcAft>
                <a:spcPts val="0"/>
              </a:spcAft>
              <a:buNone/>
            </a:pPr>
            <a:r>
              <a:rPr lang="en-GB" sz="6000" dirty="0"/>
              <a:t>1 + 9 + 9</a:t>
            </a: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6EB038BE-8809-609A-4F4F-A538B21BA326}"/>
              </a:ext>
            </a:extLst>
          </p:cNvPr>
          <p:cNvSpPr txBox="1">
            <a:spLocks/>
          </p:cNvSpPr>
          <p:nvPr/>
        </p:nvSpPr>
        <p:spPr>
          <a:xfrm>
            <a:off x="1248989" y="1851893"/>
            <a:ext cx="6702048" cy="4008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3E8BC7"/>
              </a:buClr>
              <a:buFontTx/>
              <a:buNone/>
              <a:defRPr sz="6000" kern="1200">
                <a:solidFill>
                  <a:schemeClr val="tx1"/>
                </a:solidFill>
                <a:latin typeface="Sassoon Sans US Rg" pitchFamily="2" charset="77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E8BC7"/>
              </a:buClr>
              <a:buFontTx/>
              <a:buNone/>
              <a:defRPr sz="2400" kern="1200">
                <a:solidFill>
                  <a:schemeClr val="tx1"/>
                </a:solidFill>
                <a:latin typeface="Sassoon Sans US Rg" pitchFamily="2" charset="77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E8BC7"/>
              </a:buClr>
              <a:buFontTx/>
              <a:buNone/>
              <a:defRPr sz="2000" kern="1200">
                <a:solidFill>
                  <a:schemeClr val="tx1"/>
                </a:solidFill>
                <a:latin typeface="Sassoon Sans US Rg" pitchFamily="2" charset="77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E8BC7"/>
              </a:buClr>
              <a:buFontTx/>
              <a:buNone/>
              <a:defRPr sz="1800" kern="1200">
                <a:solidFill>
                  <a:schemeClr val="tx1"/>
                </a:solidFill>
                <a:latin typeface="Sassoon Sans US Rg" pitchFamily="2" charset="77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E8BC7"/>
              </a:buClr>
              <a:buFontTx/>
              <a:buNone/>
              <a:defRPr sz="1800" kern="1200">
                <a:solidFill>
                  <a:schemeClr val="tx1"/>
                </a:solidFill>
                <a:latin typeface="Sassoon Sans US Rg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0"/>
              </a:spcBef>
            </a:pPr>
            <a:r>
              <a:rPr lang="en-GB" dirty="0">
                <a:solidFill>
                  <a:schemeClr val="dk1"/>
                </a:solidFill>
              </a:rPr>
              <a:t>9 + 9 + 2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2783A67D-C359-97B2-3EE0-59C26D24CCBB}"/>
              </a:ext>
            </a:extLst>
          </p:cNvPr>
          <p:cNvSpPr txBox="1">
            <a:spLocks/>
          </p:cNvSpPr>
          <p:nvPr/>
        </p:nvSpPr>
        <p:spPr>
          <a:xfrm>
            <a:off x="1248989" y="3022517"/>
            <a:ext cx="6702048" cy="4008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3E8BC7"/>
              </a:buClr>
              <a:buFontTx/>
              <a:buNone/>
              <a:defRPr sz="6000" kern="1200">
                <a:solidFill>
                  <a:schemeClr val="tx1"/>
                </a:solidFill>
                <a:latin typeface="Sassoon Sans US Rg" pitchFamily="2" charset="77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E8BC7"/>
              </a:buClr>
              <a:buFontTx/>
              <a:buNone/>
              <a:defRPr sz="2400" kern="1200">
                <a:solidFill>
                  <a:schemeClr val="tx1"/>
                </a:solidFill>
                <a:latin typeface="Sassoon Sans US Rg" pitchFamily="2" charset="77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E8BC7"/>
              </a:buClr>
              <a:buFontTx/>
              <a:buNone/>
              <a:defRPr sz="2000" kern="1200">
                <a:solidFill>
                  <a:schemeClr val="tx1"/>
                </a:solidFill>
                <a:latin typeface="Sassoon Sans US Rg" pitchFamily="2" charset="77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E8BC7"/>
              </a:buClr>
              <a:buFontTx/>
              <a:buNone/>
              <a:defRPr sz="1800" kern="1200">
                <a:solidFill>
                  <a:schemeClr val="tx1"/>
                </a:solidFill>
                <a:latin typeface="Sassoon Sans US Rg" pitchFamily="2" charset="77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3E8BC7"/>
              </a:buClr>
              <a:buFontTx/>
              <a:buNone/>
              <a:defRPr sz="1800" kern="1200">
                <a:solidFill>
                  <a:schemeClr val="tx1"/>
                </a:solidFill>
                <a:latin typeface="Sassoon Sans US Rg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0"/>
              </a:spcBef>
            </a:pPr>
            <a:r>
              <a:rPr lang="en-GB" dirty="0">
                <a:solidFill>
                  <a:schemeClr val="dk1"/>
                </a:solidFill>
              </a:rPr>
              <a:t>9 + 3 + 9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49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9429131"/>
      </p:ext>
    </p:extLst>
  </p:cSld>
  <p:clrMapOvr>
    <a:masterClrMapping/>
  </p:clrMapOvr>
</p:sld>
</file>

<file path=ppt/theme/theme1.xml><?xml version="1.0" encoding="utf-8"?>
<a:theme xmlns:a="http://schemas.openxmlformats.org/drawingml/2006/main" name="MM_PPT Template_v3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3" id="{462F5A81-63FF-6840-AB62-048EB7BCDD7C}" vid="{3DF2F8C4-6063-9D45-809B-F8FEC2E006C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62</Words>
  <Application>Microsoft Office PowerPoint</Application>
  <PresentationFormat>On-screen Show (16:9)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Sassoon Sans US Rg</vt:lpstr>
      <vt:lpstr>Courier New</vt:lpstr>
      <vt:lpstr>MM_PPT Template_v3</vt:lpstr>
      <vt:lpstr>Number Strings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Alycia</dc:creator>
  <cp:lastModifiedBy>Alycia Kearney</cp:lastModifiedBy>
  <cp:revision>15</cp:revision>
  <dcterms:modified xsi:type="dcterms:W3CDTF">2024-08-21T14:51:40Z</dcterms:modified>
</cp:coreProperties>
</file>