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82" r:id="rId1"/>
  </p:sldMasterIdLst>
  <p:notesMasterIdLst>
    <p:notesMasterId r:id="rId8"/>
  </p:notesMasterIdLst>
  <p:sldIdLst>
    <p:sldId id="281" r:id="rId2"/>
    <p:sldId id="306" r:id="rId3"/>
    <p:sldId id="307" r:id="rId4"/>
    <p:sldId id="308" r:id="rId5"/>
    <p:sldId id="309" r:id="rId6"/>
    <p:sldId id="305" r:id="rId7"/>
  </p:sldIdLst>
  <p:sldSz cx="9144000" cy="5143500" type="screen16x9"/>
  <p:notesSz cx="6858000" cy="9144000"/>
  <p:embeddedFontLst>
    <p:embeddedFont>
      <p:font typeface="Sassoon Sans US Rg" pitchFamily="50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4"/>
    <p:restoredTop sz="94658"/>
  </p:normalViewPr>
  <p:slideViewPr>
    <p:cSldViewPr snapToGrid="0">
      <p:cViewPr varScale="1">
        <p:scale>
          <a:sx n="133" d="100"/>
          <a:sy n="133" d="100"/>
        </p:scale>
        <p:origin x="103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A10658-8466-EE90-B723-B5AD568314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E28BF8-E53C-8017-C620-A417675704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718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DDB421-C31F-4A80-5EB0-0563A7D292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8FA88B-13FF-C4DC-D59C-4987883ED2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63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762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5BA6D4-74EE-2E54-EE0B-427FF7FFFD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0D7DD9-BB20-8AE9-EE1C-A8D58639B8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05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296961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CEDDBEF-C79E-ADAA-E20C-4FA31A7B29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12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98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6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D8F6-9F1A-56C1-9098-4DD91D0F6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Number Strings</a:t>
            </a:r>
          </a:p>
        </p:txBody>
      </p:sp>
    </p:spTree>
    <p:extLst>
      <p:ext uri="{BB962C8B-B14F-4D97-AF65-F5344CB8AC3E}">
        <p14:creationId xmlns:p14="http://schemas.microsoft.com/office/powerpoint/2010/main" val="276997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332A3C-6B64-1AB7-D1E8-087B793D7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681269"/>
            <a:ext cx="6702048" cy="4008866"/>
          </a:xfrm>
        </p:spPr>
        <p:txBody>
          <a:bodyPr/>
          <a:lstStyle/>
          <a:p>
            <a:pPr marL="0" lvl="0" indent="0" algn="ctr" rtl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6000" dirty="0"/>
              <a:t>1 + 9 + 7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C02243D-6AEA-0890-831C-6D1E4F054BAF}"/>
              </a:ext>
            </a:extLst>
          </p:cNvPr>
          <p:cNvSpPr txBox="1">
            <a:spLocks/>
          </p:cNvSpPr>
          <p:nvPr/>
        </p:nvSpPr>
        <p:spPr>
          <a:xfrm>
            <a:off x="1220976" y="1839104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9 + 7 + 2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E85705D-0B4C-2608-8051-45ACB9E06DDF}"/>
              </a:ext>
            </a:extLst>
          </p:cNvPr>
          <p:cNvSpPr txBox="1">
            <a:spLocks/>
          </p:cNvSpPr>
          <p:nvPr/>
        </p:nvSpPr>
        <p:spPr>
          <a:xfrm>
            <a:off x="1220976" y="2996938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7 + 3 + 9</a:t>
            </a:r>
          </a:p>
        </p:txBody>
      </p:sp>
    </p:spTree>
    <p:extLst>
      <p:ext uri="{BB962C8B-B14F-4D97-AF65-F5344CB8AC3E}">
        <p14:creationId xmlns:p14="http://schemas.microsoft.com/office/powerpoint/2010/main" val="328768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363C203-51F1-C712-8D04-049AB7752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002" y="681269"/>
            <a:ext cx="6702048" cy="4008866"/>
          </a:xfrm>
        </p:spPr>
        <p:txBody>
          <a:bodyPr/>
          <a:lstStyle/>
          <a:p>
            <a:pPr marL="0" lvl="0" indent="0" algn="ctr" rtl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6000" dirty="0"/>
              <a:t>6 + 3 + 4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60442658-55B5-425B-6223-654FA7847F25}"/>
              </a:ext>
            </a:extLst>
          </p:cNvPr>
          <p:cNvSpPr txBox="1">
            <a:spLocks/>
          </p:cNvSpPr>
          <p:nvPr/>
        </p:nvSpPr>
        <p:spPr>
          <a:xfrm>
            <a:off x="1241002" y="1854920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5 + 4 + 6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C9E60061-7261-E715-07BD-FDA1F6C9138D}"/>
              </a:ext>
            </a:extLst>
          </p:cNvPr>
          <p:cNvSpPr txBox="1">
            <a:spLocks/>
          </p:cNvSpPr>
          <p:nvPr/>
        </p:nvSpPr>
        <p:spPr>
          <a:xfrm>
            <a:off x="1241002" y="3028571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4 + 6 + 7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0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64F97E-D3CC-F1BE-176C-5B4F1C1F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89" y="681269"/>
            <a:ext cx="6702048" cy="4008866"/>
          </a:xfrm>
        </p:spPr>
        <p:txBody>
          <a:bodyPr/>
          <a:lstStyle/>
          <a:p>
            <a:pPr marL="0" lvl="0" indent="0" algn="ctr" rtl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6000" dirty="0"/>
              <a:t>3 + 8 + 3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0F00B100-C8DA-0FA1-AA5E-8D5926DF4F62}"/>
              </a:ext>
            </a:extLst>
          </p:cNvPr>
          <p:cNvSpPr txBox="1">
            <a:spLocks/>
          </p:cNvSpPr>
          <p:nvPr/>
        </p:nvSpPr>
        <p:spPr>
          <a:xfrm>
            <a:off x="1230989" y="1841093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7 + 3 + 3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C090D95-D658-0E58-9290-1B9D28621DCB}"/>
              </a:ext>
            </a:extLst>
          </p:cNvPr>
          <p:cNvSpPr txBox="1">
            <a:spLocks/>
          </p:cNvSpPr>
          <p:nvPr/>
        </p:nvSpPr>
        <p:spPr>
          <a:xfrm>
            <a:off x="1230989" y="3000917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3 + 9 + 3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1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82E6DC-AADE-2F20-12D3-B5D87836A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989" y="681269"/>
            <a:ext cx="6702048" cy="4008866"/>
          </a:xfrm>
        </p:spPr>
        <p:txBody>
          <a:bodyPr/>
          <a:lstStyle/>
          <a:p>
            <a:pPr marL="0" lvl="0" indent="0" algn="ctr" rtl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6000" dirty="0"/>
              <a:t>1 + 9 + 9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6EB038BE-8809-609A-4F4F-A538B21BA326}"/>
              </a:ext>
            </a:extLst>
          </p:cNvPr>
          <p:cNvSpPr txBox="1">
            <a:spLocks/>
          </p:cNvSpPr>
          <p:nvPr/>
        </p:nvSpPr>
        <p:spPr>
          <a:xfrm>
            <a:off x="1248989" y="1851893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9 + 9 + 2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2783A67D-C359-97B2-3EE0-59C26D24CCBB}"/>
              </a:ext>
            </a:extLst>
          </p:cNvPr>
          <p:cNvSpPr txBox="1">
            <a:spLocks/>
          </p:cNvSpPr>
          <p:nvPr/>
        </p:nvSpPr>
        <p:spPr>
          <a:xfrm>
            <a:off x="1248989" y="3022517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E8BC7"/>
              </a:buClr>
              <a:buFontTx/>
              <a:buNone/>
              <a:defRPr sz="6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4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20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E8BC7"/>
              </a:buClr>
              <a:buFontTx/>
              <a:buNone/>
              <a:defRPr sz="1800" kern="1200">
                <a:solidFill>
                  <a:schemeClr val="tx1"/>
                </a:solidFill>
                <a:latin typeface="Sassoon Sans US Rg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en-GB" dirty="0">
                <a:solidFill>
                  <a:schemeClr val="dk1"/>
                </a:solidFill>
              </a:rPr>
              <a:t>9 + 3 + 9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49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429131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62</Words>
  <Application>Microsoft Office PowerPoint</Application>
  <PresentationFormat>On-screen Show (16:9)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Sassoon Sans US Rg</vt:lpstr>
      <vt:lpstr>Courier New</vt:lpstr>
      <vt:lpstr>MM_PPT Template_v3</vt:lpstr>
      <vt:lpstr>Number Strings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Alycia</dc:creator>
  <cp:lastModifiedBy>Alycia Kearney</cp:lastModifiedBy>
  <cp:revision>15</cp:revision>
  <dcterms:modified xsi:type="dcterms:W3CDTF">2024-08-21T14:51:40Z</dcterms:modified>
</cp:coreProperties>
</file>