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60" r:id="rId1"/>
  </p:sldMasterIdLst>
  <p:notesMasterIdLst>
    <p:notesMasterId r:id="rId26"/>
  </p:notesMasterIdLst>
  <p:sldIdLst>
    <p:sldId id="299" r:id="rId2"/>
    <p:sldId id="297" r:id="rId3"/>
    <p:sldId id="296" r:id="rId4"/>
    <p:sldId id="303" r:id="rId5"/>
    <p:sldId id="304" r:id="rId6"/>
    <p:sldId id="305" r:id="rId7"/>
    <p:sldId id="306" r:id="rId8"/>
    <p:sldId id="317" r:id="rId9"/>
    <p:sldId id="318" r:id="rId10"/>
    <p:sldId id="319" r:id="rId11"/>
    <p:sldId id="320" r:id="rId12"/>
    <p:sldId id="333" r:id="rId13"/>
    <p:sldId id="335" r:id="rId14"/>
    <p:sldId id="339" r:id="rId15"/>
    <p:sldId id="341" r:id="rId16"/>
    <p:sldId id="343" r:id="rId17"/>
    <p:sldId id="345" r:id="rId18"/>
    <p:sldId id="347" r:id="rId19"/>
    <p:sldId id="349" r:id="rId20"/>
    <p:sldId id="351" r:id="rId21"/>
    <p:sldId id="353" r:id="rId22"/>
    <p:sldId id="355" r:id="rId23"/>
    <p:sldId id="357" r:id="rId24"/>
    <p:sldId id="292" r:id="rId25"/>
  </p:sldIdLst>
  <p:sldSz cx="9144000" cy="5143500" type="screen16x9"/>
  <p:notesSz cx="6858000" cy="9144000"/>
  <p:embeddedFontLst>
    <p:embeddedFont>
      <p:font typeface="Sassoon Sans US Rg" pitchFamily="50" charset="0"/>
      <p:regular r:id="rId2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8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580"/>
    <p:restoredTop sz="94658"/>
  </p:normalViewPr>
  <p:slideViewPr>
    <p:cSldViewPr snapToGrid="0" showGuides="1">
      <p:cViewPr varScale="1">
        <p:scale>
          <a:sx n="133" d="100"/>
          <a:sy n="133" d="100"/>
        </p:scale>
        <p:origin x="1482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1.fnt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0859627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B1A121D-08D4-660D-69DF-04E021DDD62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47098"/>
          <a:stretch/>
        </p:blipFill>
        <p:spPr>
          <a:xfrm>
            <a:off x="0" y="4809489"/>
            <a:ext cx="9184052" cy="33401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A43E86F-9AFE-9641-9B09-59484C8FB17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7079" y="122294"/>
            <a:ext cx="1003141" cy="946297"/>
          </a:xfrm>
          <a:prstGeom prst="rect">
            <a:avLst/>
          </a:prstGeom>
        </p:spPr>
      </p:pic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4CDEC2ED-683A-C43C-0F66-7F8CD54ED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587" y="315626"/>
            <a:ext cx="7514740" cy="559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C3C6DDE7-4272-5CD4-1C62-3FF5FA4988E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49" y="1208868"/>
            <a:ext cx="8103678" cy="3471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>
              <a:buSzPct val="110000"/>
              <a:buFont typeface="Arial" panose="020B0604020202020204" pitchFamily="34" charset="0"/>
              <a:buChar char="•"/>
              <a:defRPr sz="2800"/>
            </a:lvl1pPr>
            <a:lvl2pPr marL="685800" indent="-228600">
              <a:buSzPct val="95000"/>
              <a:buFont typeface="Courier New" panose="02070309020205020404" pitchFamily="49" charset="0"/>
              <a:buChar char="o"/>
              <a:defRPr sz="2800"/>
            </a:lvl2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7702374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userDrawn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A23EB7C-9F84-EEF3-CB36-03D4F7C29A9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47098"/>
          <a:stretch/>
        </p:blipFill>
        <p:spPr>
          <a:xfrm>
            <a:off x="0" y="4809489"/>
            <a:ext cx="9184052" cy="33401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9B1B5A5-8DB4-98A7-81F2-6EBA39305EF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7079" y="122294"/>
            <a:ext cx="1003141" cy="946297"/>
          </a:xfrm>
          <a:prstGeom prst="rect">
            <a:avLst/>
          </a:prstGeom>
        </p:spPr>
      </p:pic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9AED7FD2-ABD7-EC19-8F6C-ACC5D1CF5EE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241002" y="324810"/>
            <a:ext cx="6702048" cy="40088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FontTx/>
              <a:buNone/>
              <a:defRPr sz="4000"/>
            </a:lvl1pPr>
            <a:lvl2pPr marL="457200" indent="0" algn="ctr">
              <a:buFontTx/>
              <a:buNone/>
              <a:defRPr/>
            </a:lvl2pPr>
            <a:lvl3pPr marL="914400" indent="0" algn="ctr">
              <a:buFontTx/>
              <a:buNone/>
              <a:defRPr/>
            </a:lvl3pPr>
            <a:lvl4pPr marL="1371600" indent="0" algn="ctr">
              <a:buFontTx/>
              <a:buNone/>
              <a:defRPr/>
            </a:lvl4pPr>
            <a:lvl5pPr marL="1828800" indent="0" algn="ctr">
              <a:buFontTx/>
              <a:buNone/>
              <a:defRPr/>
            </a:lvl5pPr>
          </a:lstStyle>
          <a:p>
            <a:pPr lvl="0"/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1378615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 userDrawn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047CCE2-BFF8-8BB8-98C9-1EA070982B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47098"/>
          <a:stretch/>
        </p:blipFill>
        <p:spPr>
          <a:xfrm>
            <a:off x="0" y="4809489"/>
            <a:ext cx="9184052" cy="33401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5B0A86E-4028-105D-5F21-C3EFC02A4E6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7079" y="122294"/>
            <a:ext cx="1003141" cy="946297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AAD33976-7CAE-FD84-B205-C12C5E938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587" y="315626"/>
            <a:ext cx="7514740" cy="559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3A4C0570-DE3A-C457-7D6A-D6DA71FFDB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49" y="1370013"/>
            <a:ext cx="8103677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34014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 userDrawn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05AEC3-44DF-AD10-23FD-3F742C7F76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l="545" r="545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9C8DA43-6DCF-DCA3-084E-8CFEA986116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346075" y="350727"/>
            <a:ext cx="2451850" cy="2312911"/>
          </a:xfrm>
          <a:prstGeom prst="rect">
            <a:avLst/>
          </a:prstGeom>
        </p:spPr>
      </p:pic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D9255F2A-9D59-BCB2-491F-B41AA4DD3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630" y="2898183"/>
            <a:ext cx="7514740" cy="12317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484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 userDrawn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05AEC3-44DF-AD10-23FD-3F742C7F76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l="545" r="545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96419E4F-4070-2CDE-3536-984B6343CE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6883" y="1648480"/>
            <a:ext cx="7514740" cy="5596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Category 1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B0155706-B3E5-1C00-9BDA-02787D90B4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20161" y="2742944"/>
            <a:ext cx="8103677" cy="1082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FontTx/>
              <a:buNone/>
              <a:defRPr sz="2800">
                <a:solidFill>
                  <a:schemeClr val="bg1"/>
                </a:solidFill>
                <a:latin typeface="Sassoon Sans US Rg" pitchFamily="2" charset="77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8394341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 userDrawn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05AEC3-44DF-AD10-23FD-3F742C7F76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l="545" r="545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14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 userDrawn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05AEC3-44DF-AD10-23FD-3F742C7F76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l="545" r="545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9C8DA43-6DCF-DCA3-084E-8CFEA986116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12740" y="733500"/>
            <a:ext cx="3139785" cy="2961863"/>
          </a:xfrm>
          <a:prstGeom prst="rect">
            <a:avLst/>
          </a:prstGeom>
        </p:spPr>
      </p:pic>
      <p:sp>
        <p:nvSpPr>
          <p:cNvPr id="2" name="Google Shape;97;p14">
            <a:extLst>
              <a:ext uri="{FF2B5EF4-FFF2-40B4-BE49-F238E27FC236}">
                <a16:creationId xmlns:a16="http://schemas.microsoft.com/office/drawing/2014/main" id="{E2046A90-8984-3372-39CB-925489297B34}"/>
              </a:ext>
            </a:extLst>
          </p:cNvPr>
          <p:cNvSpPr txBox="1">
            <a:spLocks/>
          </p:cNvSpPr>
          <p:nvPr userDrawn="1"/>
        </p:nvSpPr>
        <p:spPr>
          <a:xfrm>
            <a:off x="0" y="3850316"/>
            <a:ext cx="9144000" cy="937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Sassoon Sans US Rg" pitchFamily="2" charset="77"/>
                <a:ea typeface="Sassoon Sans US Rg" pitchFamily="2" charset="77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sz="2800" dirty="0">
                <a:solidFill>
                  <a:schemeClr val="bg1"/>
                </a:solidFill>
              </a:rPr>
              <a:t>©The Educational Company of Ireland.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dirty="0" err="1">
                <a:solidFill>
                  <a:schemeClr val="bg1"/>
                </a:solidFill>
              </a:rPr>
              <a:t>www.mathandme.ie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019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E5B636-1F46-56E3-A117-F58B3626D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587" y="315626"/>
            <a:ext cx="7514740" cy="559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F276CE-40A7-41C3-4F64-843C625F6B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49" y="1370013"/>
            <a:ext cx="8103677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633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53" r:id="rId3"/>
    <p:sldLayoutId id="2147483651" r:id="rId4"/>
    <p:sldLayoutId id="2147483650" r:id="rId5"/>
    <p:sldLayoutId id="2147483664" r:id="rId6"/>
    <p:sldLayoutId id="2147483652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3E8BC7"/>
          </a:solidFill>
          <a:latin typeface="Sassoon Sans US Rg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3E8BC7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E8BC7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E8BC7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E8BC7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E8BC7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BD8CF-8ECE-65E0-7BA3-84FFE2504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Skip Counting in 10s (A)</a:t>
            </a:r>
          </a:p>
        </p:txBody>
      </p:sp>
    </p:spTree>
    <p:extLst>
      <p:ext uri="{BB962C8B-B14F-4D97-AF65-F5344CB8AC3E}">
        <p14:creationId xmlns:p14="http://schemas.microsoft.com/office/powerpoint/2010/main" val="1306238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5363DD8-93FE-533C-F714-C699C5A8AAA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938829" y="1752458"/>
            <a:ext cx="1484878" cy="125329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ACA7AE4-7C84-718D-7BF8-4A7692A115A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2423707" y="1752458"/>
            <a:ext cx="1484878" cy="125329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AA87C04-CC98-B0F9-C15F-CCA5A705A04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3908585" y="1752458"/>
            <a:ext cx="1484878" cy="125329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EDC22B8-9812-332E-A177-456B72A0FE4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5373510" y="1752458"/>
            <a:ext cx="1484878" cy="125329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D650FCC-27B8-72BF-245A-AA789960625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6858388" y="1752458"/>
            <a:ext cx="1484878" cy="125329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46C7C91-DBF4-9BCA-D8FA-58F5F4162C0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938829" y="3208939"/>
            <a:ext cx="1484878" cy="125329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2F5F6B7-A87D-0203-86E3-68A48037845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2423707" y="3208939"/>
            <a:ext cx="1484878" cy="1253292"/>
          </a:xfrm>
          <a:prstGeom prst="rect">
            <a:avLst/>
          </a:prstGeom>
        </p:spPr>
      </p:pic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AF7BE6FA-A050-B579-1812-103D788074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sz="4000" dirty="0"/>
              <a:t>eventy</a:t>
            </a:r>
          </a:p>
          <a:p>
            <a:r>
              <a:rPr lang="en-US" dirty="0"/>
              <a:t>70</a:t>
            </a:r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5624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6DE5326-9827-9D86-13AC-AC85C949352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938829" y="1752458"/>
            <a:ext cx="1484878" cy="125329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D81A821-875B-21C9-7065-47323591E21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2423707" y="1752458"/>
            <a:ext cx="1484878" cy="125329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6C16070-4061-AC78-3D68-328BA2F5DBA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3908585" y="1752458"/>
            <a:ext cx="1484878" cy="125329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97F899F-FB4B-CA5F-FE17-EE1888B5BA0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5373510" y="1752458"/>
            <a:ext cx="1484878" cy="125329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7AEB965-82C9-0AF5-81AE-40A10CD582F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6858388" y="1752458"/>
            <a:ext cx="1484878" cy="125329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F896709-B06D-DE72-BBF2-7DD17EAA9D5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938829" y="3208939"/>
            <a:ext cx="1484878" cy="125329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1E0F711-CCDC-04BB-061F-D2EF736DA66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2423707" y="3208939"/>
            <a:ext cx="1484878" cy="125329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87CF188-4995-4848-2E0C-8F35491BD63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3908585" y="3208939"/>
            <a:ext cx="1484878" cy="1253292"/>
          </a:xfrm>
          <a:prstGeom prst="rect">
            <a:avLst/>
          </a:prstGeo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15E2C550-905F-FB22-80A5-7CE611D36A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eighty</a:t>
            </a:r>
          </a:p>
          <a:p>
            <a:r>
              <a:rPr lang="en-US" dirty="0"/>
              <a:t>80</a:t>
            </a:r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5882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98F12F-2E6E-7028-215F-DD908A32A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ninety</a:t>
            </a:r>
          </a:p>
          <a:p>
            <a:r>
              <a:rPr lang="en-US" dirty="0"/>
              <a:t>90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4E29C6C-64C4-F8C5-DB0B-11B5CE042F2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938829" y="1752458"/>
            <a:ext cx="1484878" cy="125329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D2CED99-BE1C-B15A-8279-BD0DF0CDA50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2423707" y="1752458"/>
            <a:ext cx="1484878" cy="125329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2C82D9C-7D6D-FC89-2DA2-5E0EBE78CC7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3908585" y="1752458"/>
            <a:ext cx="1484878" cy="125329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2CC73E6-DD2E-1307-1FD4-F8ED4391464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5373510" y="1752458"/>
            <a:ext cx="1484878" cy="125329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70C3F92-DB8D-3B5D-B789-24662DB9D49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6858388" y="1752458"/>
            <a:ext cx="1484878" cy="125329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A4C9997-24E5-C335-0DDD-B9304538D49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938829" y="3208939"/>
            <a:ext cx="1484878" cy="125329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E89602C-9456-166B-7EE2-852D8565A41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2423707" y="3208939"/>
            <a:ext cx="1484878" cy="125329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9DD0106-3028-0429-C759-A915792B7A7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3908585" y="3208939"/>
            <a:ext cx="1484878" cy="125329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5EB9955-3E31-D820-47BE-2A02D934FAA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5373510" y="3208939"/>
            <a:ext cx="1484878" cy="1253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2313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98F12F-2E6E-7028-215F-DD908A32A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one hundred</a:t>
            </a:r>
          </a:p>
          <a:p>
            <a:r>
              <a:rPr lang="en-US" dirty="0"/>
              <a:t>100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4E29C6C-64C4-F8C5-DB0B-11B5CE042F2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938829" y="1752458"/>
            <a:ext cx="1484878" cy="125329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D2CED99-BE1C-B15A-8279-BD0DF0CDA50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2423707" y="1752458"/>
            <a:ext cx="1484878" cy="125329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2C82D9C-7D6D-FC89-2DA2-5E0EBE78CC7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3908585" y="1752458"/>
            <a:ext cx="1484878" cy="125329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2CC73E6-DD2E-1307-1FD4-F8ED4391464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5373510" y="1752458"/>
            <a:ext cx="1484878" cy="125329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70C3F92-DB8D-3B5D-B789-24662DB9D49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6858388" y="1752458"/>
            <a:ext cx="1484878" cy="125329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A4C9997-24E5-C335-0DDD-B9304538D49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938829" y="3208939"/>
            <a:ext cx="1484878" cy="125329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E89602C-9456-166B-7EE2-852D8565A41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2423707" y="3208939"/>
            <a:ext cx="1484878" cy="125329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9DD0106-3028-0429-C759-A915792B7A7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3908585" y="3208939"/>
            <a:ext cx="1484878" cy="125329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5EB9955-3E31-D820-47BE-2A02D934FAA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5373510" y="3208939"/>
            <a:ext cx="1484878" cy="125329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018C7BF-F59B-246B-7DFF-6A78B715520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6878341" y="3208939"/>
            <a:ext cx="1484878" cy="1253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5315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9ED831C-4319-BBBB-7732-CF2CBFDB5A7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938829" y="1752458"/>
            <a:ext cx="1484878" cy="1253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353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846F9BF-6539-8738-D224-27EB1495FD6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938829" y="1752458"/>
            <a:ext cx="1484878" cy="125329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D3ECA5E-1710-6F54-5921-C113F337B84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2423707" y="1752458"/>
            <a:ext cx="1484878" cy="1253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1185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98F12F-2E6E-7028-215F-DD908A32A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/>
          </a:p>
          <a:p>
            <a:endParaRPr lang="en-US" sz="28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BB665A6-E444-433A-788E-AA558AA2901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938829" y="1752458"/>
            <a:ext cx="1484878" cy="125329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82AB8C4-130B-EBC8-E91F-46FEB36E2D5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2423707" y="1752458"/>
            <a:ext cx="1484878" cy="125329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CAB2F76-8B1E-49AC-B4B9-50E73E82086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3908585" y="1752458"/>
            <a:ext cx="1484878" cy="1253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1868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8C2EFEC-FBB9-2DDD-42F1-0051412192B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938829" y="1752458"/>
            <a:ext cx="1484878" cy="125329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A5E5FAE-E667-D855-4FAB-AB4A4AECFD2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2423707" y="1752458"/>
            <a:ext cx="1484878" cy="125329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3BBD495-87C7-49EB-04D8-58495ED3EBC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3908585" y="1752458"/>
            <a:ext cx="1484878" cy="125329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689F0FB-2283-4F95-1B4B-2DA6D05555A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5373510" y="1752458"/>
            <a:ext cx="1484878" cy="1253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580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BC6A2B1-134E-BA7C-FF06-45D6A926B9C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938829" y="1752458"/>
            <a:ext cx="1484878" cy="125329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2063DA9-4C4B-BADB-5B1A-E1BBE91F09F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2423707" y="1752458"/>
            <a:ext cx="1484878" cy="125329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3F532EF-57BD-CA02-0D40-0275512638F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3908585" y="1752458"/>
            <a:ext cx="1484878" cy="125329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4E1FE7C-DBF5-C8FE-3B02-416343C7883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5373510" y="1752458"/>
            <a:ext cx="1484878" cy="125329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1A0D96C-423E-9874-835F-1C6A7436E7E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6858388" y="1752458"/>
            <a:ext cx="1484878" cy="1253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1139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D499C5C-6B5B-8FC3-83D6-BC0D08AF05A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938829" y="1752458"/>
            <a:ext cx="1484878" cy="125329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DA5880F-8D9D-EC91-BDE6-9FF45D11799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2423707" y="1752458"/>
            <a:ext cx="1484878" cy="125329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8351E30-8971-16F2-1439-54247E69273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3908585" y="1752458"/>
            <a:ext cx="1484878" cy="125329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0CCF8FE-24A8-37BF-754E-8DAC7F83426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5373510" y="1752458"/>
            <a:ext cx="1484878" cy="125329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7BABFF1-DC35-E204-0CA8-BE876934645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6858388" y="1752458"/>
            <a:ext cx="1484878" cy="125329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800F88F-6139-87AC-8CEB-8B6921FBF90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938829" y="3208939"/>
            <a:ext cx="1484878" cy="1253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953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B055D-7133-618B-948A-F52342FA1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A2A5C1-B28A-A44B-6FEE-61291BD435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Play the slideshow.</a:t>
            </a:r>
          </a:p>
          <a:p>
            <a:r>
              <a:rPr lang="en-GB" dirty="0"/>
              <a:t>Ask the children to count along, out loud and in unison, in response to the question(s).</a:t>
            </a:r>
          </a:p>
          <a:p>
            <a:r>
              <a:rPr lang="en-GB" dirty="0"/>
              <a:t>In the initial slides, both the number words and numerals are given, as supports.</a:t>
            </a:r>
          </a:p>
          <a:p>
            <a:r>
              <a:rPr lang="en-GB" dirty="0"/>
              <a:t>In the latter slides, only the images are given; use these when appropriate.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6961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5363DD8-93FE-533C-F714-C699C5A8AAA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938829" y="1752458"/>
            <a:ext cx="1484878" cy="125329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ACA7AE4-7C84-718D-7BF8-4A7692A115A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2423707" y="1752458"/>
            <a:ext cx="1484878" cy="125329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AA87C04-CC98-B0F9-C15F-CCA5A705A04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3908585" y="1752458"/>
            <a:ext cx="1484878" cy="125329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EDC22B8-9812-332E-A177-456B72A0FE4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5373510" y="1752458"/>
            <a:ext cx="1484878" cy="125329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D650FCC-27B8-72BF-245A-AA789960625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6858388" y="1752458"/>
            <a:ext cx="1484878" cy="125329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46C7C91-DBF4-9BCA-D8FA-58F5F4162C0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938829" y="3208939"/>
            <a:ext cx="1484878" cy="125329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2F5F6B7-A87D-0203-86E3-68A48037845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2423707" y="3208939"/>
            <a:ext cx="1484878" cy="1253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8378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6DE5326-9827-9D86-13AC-AC85C949352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938829" y="1752458"/>
            <a:ext cx="1484878" cy="125329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D81A821-875B-21C9-7065-47323591E21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2423707" y="1752458"/>
            <a:ext cx="1484878" cy="125329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6C16070-4061-AC78-3D68-328BA2F5DBA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3908585" y="1752458"/>
            <a:ext cx="1484878" cy="125329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97F899F-FB4B-CA5F-FE17-EE1888B5BA0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5373510" y="1752458"/>
            <a:ext cx="1484878" cy="125329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7AEB965-82C9-0AF5-81AE-40A10CD582F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6858388" y="1752458"/>
            <a:ext cx="1484878" cy="125329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F896709-B06D-DE72-BBF2-7DD17EAA9D5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938829" y="3208939"/>
            <a:ext cx="1484878" cy="125329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1E0F711-CCDC-04BB-061F-D2EF736DA66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2423707" y="3208939"/>
            <a:ext cx="1484878" cy="125329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87CF188-4995-4848-2E0C-8F35491BD63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3908585" y="3208939"/>
            <a:ext cx="1484878" cy="1253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0563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4E29C6C-64C4-F8C5-DB0B-11B5CE042F2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938829" y="1752458"/>
            <a:ext cx="1484878" cy="125329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D2CED99-BE1C-B15A-8279-BD0DF0CDA50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2423707" y="1752458"/>
            <a:ext cx="1484878" cy="125329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2C82D9C-7D6D-FC89-2DA2-5E0EBE78CC7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3908585" y="1752458"/>
            <a:ext cx="1484878" cy="125329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2CC73E6-DD2E-1307-1FD4-F8ED4391464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5373510" y="1752458"/>
            <a:ext cx="1484878" cy="125329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70C3F92-DB8D-3B5D-B789-24662DB9D49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6858388" y="1752458"/>
            <a:ext cx="1484878" cy="125329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A4C9997-24E5-C335-0DDD-B9304538D49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938829" y="3208939"/>
            <a:ext cx="1484878" cy="125329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E89602C-9456-166B-7EE2-852D8565A41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2423707" y="3208939"/>
            <a:ext cx="1484878" cy="125329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9DD0106-3028-0429-C759-A915792B7A7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3908585" y="3208939"/>
            <a:ext cx="1484878" cy="125329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5EB9955-3E31-D820-47BE-2A02D934FAA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5373510" y="3208939"/>
            <a:ext cx="1484878" cy="1253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2942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4E29C6C-64C4-F8C5-DB0B-11B5CE042F2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938829" y="1752458"/>
            <a:ext cx="1484878" cy="125329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D2CED99-BE1C-B15A-8279-BD0DF0CDA50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2423707" y="1752458"/>
            <a:ext cx="1484878" cy="125329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2C82D9C-7D6D-FC89-2DA2-5E0EBE78CC7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3908585" y="1752458"/>
            <a:ext cx="1484878" cy="125329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2CC73E6-DD2E-1307-1FD4-F8ED4391464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5373510" y="1752458"/>
            <a:ext cx="1484878" cy="125329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70C3F92-DB8D-3B5D-B789-24662DB9D49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6858388" y="1752458"/>
            <a:ext cx="1484878" cy="125329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A4C9997-24E5-C335-0DDD-B9304538D49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938829" y="3208939"/>
            <a:ext cx="1484878" cy="125329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E89602C-9456-166B-7EE2-852D8565A41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2423707" y="3208939"/>
            <a:ext cx="1484878" cy="125329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9DD0106-3028-0429-C759-A915792B7A7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3908585" y="3208939"/>
            <a:ext cx="1484878" cy="125329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5EB9955-3E31-D820-47BE-2A02D934FAA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5373510" y="3208939"/>
            <a:ext cx="1484878" cy="125329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018C7BF-F59B-246B-7DFF-6A78B715520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6878341" y="3208939"/>
            <a:ext cx="1484878" cy="1253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9117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557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98F12F-2E6E-7028-215F-DD908A32A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0976" y="1379538"/>
            <a:ext cx="6702048" cy="4008866"/>
          </a:xfrm>
        </p:spPr>
        <p:txBody>
          <a:bodyPr>
            <a:normAutofit/>
          </a:bodyPr>
          <a:lstStyle/>
          <a:p>
            <a:r>
              <a:rPr lang="en-US" sz="4000" dirty="0"/>
              <a:t>How many feet are there?</a:t>
            </a:r>
          </a:p>
          <a:p>
            <a:r>
              <a:rPr lang="en-US" sz="4000" dirty="0"/>
              <a:t>Count in groups of </a:t>
            </a:r>
            <a:r>
              <a:rPr lang="en-US" dirty="0"/>
              <a:t>10</a:t>
            </a:r>
            <a:r>
              <a:rPr lang="en-US" sz="4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4435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96894A7-0BC2-365F-551D-EB4E8958721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938829" y="1752458"/>
            <a:ext cx="1484878" cy="1253292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3FC901-2ECC-363F-09E5-147D3A8AE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ten</a:t>
            </a:r>
          </a:p>
          <a:p>
            <a:r>
              <a:rPr lang="en-US" sz="4000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542290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CF7DF64-A52E-DDF8-675D-2063E8A3776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938829" y="1752458"/>
            <a:ext cx="1484878" cy="125329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625F7C3-401F-DA44-286C-79774770BDE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2423707" y="1752458"/>
            <a:ext cx="1484878" cy="1253292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F8DE30-3B0B-9D7E-0CEA-7D1509E07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twenty</a:t>
            </a:r>
          </a:p>
          <a:p>
            <a:r>
              <a:rPr lang="en-US" sz="4000" dirty="0"/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62014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B183BBF-AC7E-A425-643D-D68EC4BA782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938829" y="1752458"/>
            <a:ext cx="1484878" cy="125329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0CA4D78-4291-0E55-788C-98ED5D896D0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2423707" y="1752458"/>
            <a:ext cx="1484878" cy="125329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69B3C76-6A7F-798F-1BE1-18142CD4B6C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3908585" y="1752458"/>
            <a:ext cx="1484878" cy="1253292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B9FE8A-755B-1529-0503-B82ED38AE4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thirty</a:t>
            </a:r>
          </a:p>
          <a:p>
            <a:r>
              <a:rPr lang="en-US" sz="4000" dirty="0"/>
              <a:t>30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855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3F5A4AC-6F22-5486-F493-5EE88A17CAB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938829" y="1752458"/>
            <a:ext cx="1484878" cy="125329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7A3F212-3416-495A-1FB2-C7B5E6FF08D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2423707" y="1752458"/>
            <a:ext cx="1484878" cy="125329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23FCCF2-6592-8DE6-CE05-1B1BD7FFD44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3908585" y="1752458"/>
            <a:ext cx="1484878" cy="125329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6C87E4A-37C6-B5D7-968A-C0552524BCE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5373510" y="1752458"/>
            <a:ext cx="1484878" cy="1253292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740DDBF-A03E-AC0F-E622-92F587A96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forty</a:t>
            </a:r>
          </a:p>
          <a:p>
            <a:r>
              <a:rPr lang="en-US" dirty="0"/>
              <a:t>40</a:t>
            </a:r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445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BC6A2B1-134E-BA7C-FF06-45D6A926B9C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938829" y="1752458"/>
            <a:ext cx="1484878" cy="125329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2063DA9-4C4B-BADB-5B1A-E1BBE91F09F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2423707" y="1752458"/>
            <a:ext cx="1484878" cy="125329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3F532EF-57BD-CA02-0D40-0275512638F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3908585" y="1752458"/>
            <a:ext cx="1484878" cy="125329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4E1FE7C-DBF5-C8FE-3B02-416343C7883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5373510" y="1752458"/>
            <a:ext cx="1484878" cy="125329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1A0D96C-423E-9874-835F-1C6A7436E7E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6858388" y="1752458"/>
            <a:ext cx="1484878" cy="1253292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1B1A801-12F1-65F3-DF23-789D95351A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sz="4000" dirty="0"/>
              <a:t>ifty</a:t>
            </a:r>
          </a:p>
          <a:p>
            <a:r>
              <a:rPr lang="en-US" dirty="0"/>
              <a:t>50</a:t>
            </a:r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567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D499C5C-6B5B-8FC3-83D6-BC0D08AF05A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938829" y="1752458"/>
            <a:ext cx="1484878" cy="125329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DA5880F-8D9D-EC91-BDE6-9FF45D11799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2423707" y="1752458"/>
            <a:ext cx="1484878" cy="125329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8351E30-8971-16F2-1439-54247E69273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3908585" y="1752458"/>
            <a:ext cx="1484878" cy="125329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0CCF8FE-24A8-37BF-754E-8DAC7F83426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5373510" y="1752458"/>
            <a:ext cx="1484878" cy="125329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7BABFF1-DC35-E204-0CA8-BE876934645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6858388" y="1752458"/>
            <a:ext cx="1484878" cy="125329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800F88F-6139-87AC-8CEB-8B6921FBF90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98" b="7798"/>
          <a:stretch/>
        </p:blipFill>
        <p:spPr>
          <a:xfrm>
            <a:off x="938829" y="3208939"/>
            <a:ext cx="1484878" cy="1253292"/>
          </a:xfrm>
          <a:prstGeom prst="rect">
            <a:avLst/>
          </a:prstGeom>
        </p:spPr>
      </p:pic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7A989B1-171D-FAFB-18BD-F412DFAA3B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sz="4000" dirty="0"/>
              <a:t>ixty</a:t>
            </a:r>
          </a:p>
          <a:p>
            <a:r>
              <a:rPr lang="en-US" dirty="0"/>
              <a:t>60</a:t>
            </a:r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681959"/>
      </p:ext>
    </p:extLst>
  </p:cSld>
  <p:clrMapOvr>
    <a:masterClrMapping/>
  </p:clrMapOvr>
</p:sld>
</file>

<file path=ppt/theme/theme1.xml><?xml version="1.0" encoding="utf-8"?>
<a:theme xmlns:a="http://schemas.openxmlformats.org/drawingml/2006/main" name="MM_PPT Template_v3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3" id="{462F5A81-63FF-6840-AB62-048EB7BCDD7C}" vid="{3DF2F8C4-6063-9D45-809B-F8FEC2E006CD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MM_PPT Template_v3</Template>
  <TotalTime>85</TotalTime>
  <Words>100</Words>
  <Application>Microsoft Office PowerPoint</Application>
  <PresentationFormat>On-screen Show (16:9)</PresentationFormat>
  <Paragraphs>28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Sassoon Sans US Rg</vt:lpstr>
      <vt:lpstr>Courier New</vt:lpstr>
      <vt:lpstr>MM_PPT Template_v3</vt:lpstr>
      <vt:lpstr>Skip Counting in 10s (A)</vt:lpstr>
      <vt:lpstr>Instructions: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Home</dc:creator>
  <cp:lastModifiedBy>Alycia Kearney</cp:lastModifiedBy>
  <cp:revision>13</cp:revision>
  <dcterms:created xsi:type="dcterms:W3CDTF">2024-07-30T12:48:57Z</dcterms:created>
  <dcterms:modified xsi:type="dcterms:W3CDTF">2024-08-21T10:07:24Z</dcterms:modified>
</cp:coreProperties>
</file>