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1"/>
  </p:sldMasterIdLst>
  <p:notesMasterIdLst>
    <p:notesMasterId r:id="rId26"/>
  </p:notesMasterIdLst>
  <p:sldIdLst>
    <p:sldId id="299" r:id="rId2"/>
    <p:sldId id="297" r:id="rId3"/>
    <p:sldId id="296" r:id="rId4"/>
    <p:sldId id="303" r:id="rId5"/>
    <p:sldId id="304" r:id="rId6"/>
    <p:sldId id="305" r:id="rId7"/>
    <p:sldId id="30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292" r:id="rId25"/>
  </p:sldIdLst>
  <p:sldSz cx="9144000" cy="5143500" type="screen16x9"/>
  <p:notesSz cx="6858000" cy="9144000"/>
  <p:embeddedFontLst>
    <p:embeddedFont>
      <p:font typeface="Sassoon Sans US Rg" pitchFamily="50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6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3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85962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02374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231819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4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137861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3401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8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839434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4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 userDrawn="1"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1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3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3" r:id="rId3"/>
    <p:sldLayoutId id="2147483651" r:id="rId4"/>
    <p:sldLayoutId id="2147483650" r:id="rId5"/>
    <p:sldLayoutId id="2147483664" r:id="rId6"/>
    <p:sldLayoutId id="214748365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D8CF-8ECE-65E0-7BA3-84FFE250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Skip Counting in 10s (B)</a:t>
            </a:r>
          </a:p>
        </p:txBody>
      </p:sp>
    </p:spTree>
    <p:extLst>
      <p:ext uri="{BB962C8B-B14F-4D97-AF65-F5344CB8AC3E}">
        <p14:creationId xmlns:p14="http://schemas.microsoft.com/office/powerpoint/2010/main" val="130623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seventy</a:t>
            </a:r>
          </a:p>
          <a:p>
            <a:r>
              <a:rPr lang="en-US" dirty="0"/>
              <a:t>70</a:t>
            </a:r>
          </a:p>
        </p:txBody>
      </p:sp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2245BBE-5D9F-DB7E-2A7F-6752473E8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2782FCE-EC8B-5525-3334-41EFAD8E9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AC904CCC-10CB-5EEF-FD84-3D8A1A30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CA6C99B-91F3-32D0-8BEC-7933BCB04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8C2EEA9-6A69-C944-5720-7D318D7E6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BCC9AE7-5104-F2AF-64D5-018B54CA0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9AD7E52-1568-1957-9282-2871FC654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562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eighty</a:t>
            </a:r>
          </a:p>
          <a:p>
            <a:r>
              <a:rPr lang="en-US" dirty="0"/>
              <a:t>80</a:t>
            </a:r>
          </a:p>
        </p:txBody>
      </p:sp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D9E3608-EAE1-8B8C-FB27-81482B3A9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02E3DF1-D6DB-4927-B2F3-F88BE05FC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1E85EE2-A7BC-A4AF-3027-40D4E6CDF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CCB6AF2-EFDF-0121-19B9-8B1448CDF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887ACA2-DB35-3730-45C3-F157728E0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90C3569-B58B-76B7-CDB7-C8B612EE4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18ABE49-5E0B-1A04-8C04-834C58FE1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6890936-971A-F081-563B-B449B0BF5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88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ninety</a:t>
            </a:r>
          </a:p>
          <a:p>
            <a:r>
              <a:rPr lang="en-US" dirty="0"/>
              <a:t>90</a:t>
            </a:r>
          </a:p>
        </p:txBody>
      </p:sp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FCC37B2-F915-9F69-4643-0E7568897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46196F7-1052-268B-5DBD-F6FD8A951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CCB4E6A-4E86-F68B-D22A-09D90409C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2F61AC37-8B71-0442-D36B-4F48FA36B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EB87D81-2571-1E4C-5442-4617C431A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1B48ABD-3EDC-980C-A674-90C5C14D4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3D60E70-84FF-6343-8B58-6B770133C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9" name="Picture 1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38402DE-7FA0-A8E8-0F89-DE371B9A6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pic>
        <p:nvPicPr>
          <p:cNvPr id="20" name="Picture 1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6448C4F-A8CC-1387-08AE-F4AC288D2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316508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5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hundred</a:t>
            </a:r>
          </a:p>
          <a:p>
            <a:r>
              <a:rPr lang="en-US" dirty="0"/>
              <a:t>100</a:t>
            </a:r>
          </a:p>
        </p:txBody>
      </p:sp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0EC8CDD-F1FE-0DA4-31B6-1DCCE2550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A3654BB6-94DF-BB19-812B-10067B79F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AA7AC21-C0BE-E4D5-2964-0EE6B46A1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6CF7406-2CFE-FA75-E583-0A1B53609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398913C-93B8-C001-6679-D5060E469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3CCD2FC-8F75-3415-88A3-AC9B83E42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9" name="Picture 1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79D6246-7FF3-1D75-63A2-2C2A13366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20" name="Picture 1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A141808-7570-A660-9FB1-DC0BEC4C6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pic>
        <p:nvPicPr>
          <p:cNvPr id="21" name="Picture 2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231091F1-451F-CAB8-D332-5AC212E97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3165087"/>
            <a:ext cx="1123259" cy="1084923"/>
          </a:xfrm>
          <a:prstGeom prst="rect">
            <a:avLst/>
          </a:prstGeom>
        </p:spPr>
      </p:pic>
      <p:pic>
        <p:nvPicPr>
          <p:cNvPr id="22" name="Picture 2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1240409-ED7A-78E9-0A9E-5A166BE6A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316508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69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EB2AA48-FB91-5206-0863-3EFB9DA26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29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AADC005-E51B-B7D8-0D53-74FB0B50F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DC73466-8D00-A1EB-2198-2DFD12309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109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834C4E2-9C57-ED01-AF1E-331DC36BF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7A89F6B-3D51-C760-8CC3-5E3D2B07A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8" name="Picture 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2646A51-252D-B039-80D5-108A0F997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90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CA0CC94-0FB1-08EC-8E37-6BA62575B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8" name="Picture 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BEF39BB-E422-C7FF-11F6-250FFAD82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C45BCDE-FA10-A6E9-F912-2D6985B1B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D063877-59B3-6E79-6C65-51AFA9B3E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849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FE1D384-A4FA-C606-F5D8-2B38D581E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D9021F0-5099-B7B7-418B-046398E4B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41F0D5F-7E10-FA90-A47F-04F33670B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07BBC61-BB65-EBD2-E8D8-4638B16E9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E2AD0FC-B6AE-4620-3133-CAF3BDBCF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69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314C30D-50B8-9FD4-6944-530519AE4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AE61A6A-A52C-B942-8C19-8341E48A5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C96D58C-0252-AA0E-F820-25DAB94D0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6B301C2-43A3-A670-9969-BF102FB68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3930BCD-4B52-6508-3563-E763C42C0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48650C4-C4E9-E46B-0D70-EA83BB011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79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055D-7133-618B-948A-F52342FA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2A5C1-B28A-A44B-6FEE-61291BD4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Play the slideshow.</a:t>
            </a:r>
          </a:p>
          <a:p>
            <a:r>
              <a:rPr lang="en-GB" dirty="0"/>
              <a:t>Ask the children to count along, out loud and in unison, in response to the question(s).</a:t>
            </a:r>
          </a:p>
          <a:p>
            <a:r>
              <a:rPr lang="en-GB" dirty="0"/>
              <a:t>In the initial slides, both the number words and numerals are given, as supports.</a:t>
            </a:r>
          </a:p>
          <a:p>
            <a:r>
              <a:rPr lang="en-GB" dirty="0"/>
              <a:t>In the latter slides, only the images are given; use these when appropriate.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9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2CAAD64-A5E4-F67F-AAF8-D0228BD52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CE42829-8BD9-A77D-5E4F-A5DCB4889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0C55F73-E140-2B9B-1B6E-FF9413374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F9DD9E3-6A53-AAAB-1FED-241D82327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DC1E085-CC4C-E444-379B-EBEE3344A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2E293130-455A-FE99-8912-E58E95D0E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2914202-6698-37E2-D32D-C997C47D4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20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7251A0A-72FF-4797-A811-FEE3D8F5F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1839DF7-442E-D697-92A3-360A8B783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66238BA-D8A9-3EA7-6DF2-E22A27677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785F989-7470-E439-F784-23097D752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A645158-4B3D-E87A-4C6E-322F90294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8CC0714-22A4-BAC3-3721-812582C20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BA6EC76-0E18-0A56-3D8B-ACC82D40F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4A6FF43-1DC5-B9D0-E694-3A001A62C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53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658CB38-D84B-DCDF-8691-ACE95B3FE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B2F1CF05-4A40-C191-4C3E-1A79E184A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31780C7-E3D0-5566-664D-76CD04747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AEADD652-ACE5-CA36-FCF1-BA7C36A0F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B29751B-9B06-7FE4-9184-723A2C90F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23B974A3-F816-A123-BE0F-3DE9B46A9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E7B87DF-1AE1-461B-680C-F1837DBA1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9" name="Picture 1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B55094C4-C342-E5EE-D8B0-87F4521EC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pic>
        <p:nvPicPr>
          <p:cNvPr id="20" name="Picture 1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6BF8BDC-5FA8-39B2-C01F-EA10E03FB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316508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47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11DE485-BF56-5FDA-02B5-D6F188453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6C6514D-6A85-7ED4-DDD9-70006FD30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30FC60B-09AD-FA65-2B50-CD935A466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277BCFD-FCA1-123E-5893-1AB407B15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9D6ED85-A907-C7A2-B0F4-F6C8A0AF6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BB5730F9-C0EB-18D5-8530-CD2D4A423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9" name="Picture 1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95606CB-B403-132F-C8EA-5E1504089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20" name="Picture 1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41EB029-9826-20A2-D3A0-08613E62E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pic>
        <p:nvPicPr>
          <p:cNvPr id="21" name="Picture 2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2B1E043-3A27-5E10-1786-BAE4EC868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3165087"/>
            <a:ext cx="1123259" cy="1084923"/>
          </a:xfrm>
          <a:prstGeom prst="rect">
            <a:avLst/>
          </a:prstGeom>
        </p:spPr>
      </p:pic>
      <p:pic>
        <p:nvPicPr>
          <p:cNvPr id="22" name="Picture 2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E5D90B6-D285-2D40-0F09-6DD2B3BD4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316508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24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5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7504" y="1404475"/>
            <a:ext cx="6702048" cy="4008866"/>
          </a:xfrm>
        </p:spPr>
        <p:txBody>
          <a:bodyPr>
            <a:normAutofit/>
          </a:bodyPr>
          <a:lstStyle/>
          <a:p>
            <a:r>
              <a:rPr lang="en-US" sz="4000" dirty="0"/>
              <a:t>How many cents are there?</a:t>
            </a:r>
          </a:p>
          <a:p>
            <a:r>
              <a:rPr lang="en-US" sz="4000" dirty="0"/>
              <a:t>Count in groups of 10. </a:t>
            </a:r>
          </a:p>
        </p:txBody>
      </p:sp>
    </p:spTree>
    <p:extLst>
      <p:ext uri="{BB962C8B-B14F-4D97-AF65-F5344CB8AC3E}">
        <p14:creationId xmlns:p14="http://schemas.microsoft.com/office/powerpoint/2010/main" val="1944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ten</a:t>
            </a:r>
          </a:p>
          <a:p>
            <a:r>
              <a:rPr lang="en-US" dirty="0"/>
              <a:t>10</a:t>
            </a:r>
          </a:p>
        </p:txBody>
      </p:sp>
      <p:pic>
        <p:nvPicPr>
          <p:cNvPr id="5" name="Picture 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054B581-73D9-71AA-A192-D7C3E67FC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29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twenty</a:t>
            </a:r>
          </a:p>
          <a:p>
            <a:r>
              <a:rPr lang="en-US" dirty="0"/>
              <a:t>20</a:t>
            </a:r>
          </a:p>
        </p:txBody>
      </p:sp>
      <p:pic>
        <p:nvPicPr>
          <p:cNvPr id="4" name="Picture 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33B67D1-E2FB-DCE6-8563-520B37C6C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0268DD6-5777-278B-C292-DAD5FF85F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1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thirty</a:t>
            </a:r>
          </a:p>
          <a:p>
            <a:r>
              <a:rPr lang="en-US" dirty="0"/>
              <a:t>30</a:t>
            </a:r>
          </a:p>
        </p:txBody>
      </p:sp>
      <p:pic>
        <p:nvPicPr>
          <p:cNvPr id="3" name="Picture 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E152FC5-3409-6DB8-99EA-1075BA046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4" name="Picture 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9E90018-D406-1B2D-317D-635F323C8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5" name="Picture 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68A048D-1FEA-BCA8-B9AD-EE0DDED9E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5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forty</a:t>
            </a:r>
          </a:p>
          <a:p>
            <a:r>
              <a:rPr lang="en-US" dirty="0"/>
              <a:t>40</a:t>
            </a:r>
          </a:p>
        </p:txBody>
      </p:sp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8024553-4EAE-8EDC-25F9-C3AC190F9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8" name="Picture 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27C1312-8A68-79F9-9753-41CA866F7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D5CD007-17E5-B74F-7606-9B3A46DA8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0C56E0B-5F5A-E91D-7FD2-E3C076D9E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44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fifty</a:t>
            </a:r>
          </a:p>
          <a:p>
            <a:r>
              <a:rPr lang="en-US" dirty="0"/>
              <a:t>50</a:t>
            </a:r>
          </a:p>
        </p:txBody>
      </p:sp>
      <p:pic>
        <p:nvPicPr>
          <p:cNvPr id="8" name="Picture 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595E086-16AF-4DF8-99B0-9A40931AB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6289314-4C54-D2AA-F9D3-C83506650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A8B63A1-1B31-2CA9-00D0-8E9AC18F9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EED51D9-C89D-38D0-54F0-01A9AEB75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AE17FE39-1BE5-1590-A094-E1A32AE03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67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sixty</a:t>
            </a:r>
          </a:p>
          <a:p>
            <a:r>
              <a:rPr lang="en-US" dirty="0"/>
              <a:t>60</a:t>
            </a:r>
          </a:p>
        </p:txBody>
      </p:sp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3B57B78-D4E3-D4CE-5ECE-F5B144770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28FE1CD-2D5A-B268-1011-94BAAA199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67F76BE-FC00-721A-6C8F-9B9AA4F3C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209A52A-30C6-C2E8-E05A-45F914882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66A50AD-9CBC-7600-9EFE-C6F3BD473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5E22314-3CD0-2981-EB42-26F845D9C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81959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Template_v3</Template>
  <TotalTime>102</TotalTime>
  <Words>100</Words>
  <Application>Microsoft Office PowerPoint</Application>
  <PresentationFormat>On-screen Show (16:9)</PresentationFormat>
  <Paragraphs>28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Sassoon Sans US Rg</vt:lpstr>
      <vt:lpstr>Courier New</vt:lpstr>
      <vt:lpstr>MM_PPT Template_v3</vt:lpstr>
      <vt:lpstr>Skip Counting in 10s (B)</vt:lpstr>
      <vt:lpstr>Instructions: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Alycia Kearney</cp:lastModifiedBy>
  <cp:revision>10</cp:revision>
  <dcterms:created xsi:type="dcterms:W3CDTF">2024-07-30T12:48:57Z</dcterms:created>
  <dcterms:modified xsi:type="dcterms:W3CDTF">2024-08-21T10:11:57Z</dcterms:modified>
</cp:coreProperties>
</file>