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8"/>
  </p:notesMasterIdLst>
  <p:sldIdLst>
    <p:sldId id="299" r:id="rId2"/>
    <p:sldId id="297" r:id="rId3"/>
    <p:sldId id="296" r:id="rId4"/>
    <p:sldId id="337" r:id="rId5"/>
    <p:sldId id="33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25" r:id="rId26"/>
    <p:sldId id="292" r:id="rId27"/>
  </p:sldIdLst>
  <p:sldSz cx="9144000" cy="5143500" type="screen16x9"/>
  <p:notesSz cx="6858000" cy="9144000"/>
  <p:embeddedFontLst>
    <p:embeddedFont>
      <p:font typeface="Sassoon Sans US Rg" pitchFamily="50" charset="0"/>
      <p:regular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71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410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68126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6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Skip Counting in 10s (C)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4227373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1403332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578201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2268842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8CDB3A-E6EA-5A7A-CDF1-B58E2D1EA2AD}"/>
              </a:ext>
            </a:extLst>
          </p:cNvPr>
          <p:cNvSpPr txBox="1"/>
          <p:nvPr/>
        </p:nvSpPr>
        <p:spPr>
          <a:xfrm>
            <a:off x="8304666" y="2190584"/>
            <a:ext cx="815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698313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8CDB3A-E6EA-5A7A-CDF1-B58E2D1EA2AD}"/>
              </a:ext>
            </a:extLst>
          </p:cNvPr>
          <p:cNvSpPr txBox="1"/>
          <p:nvPr/>
        </p:nvSpPr>
        <p:spPr>
          <a:xfrm>
            <a:off x="8304666" y="2190584"/>
            <a:ext cx="815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901403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8CDB3A-E6EA-5A7A-CDF1-B58E2D1EA2AD}"/>
              </a:ext>
            </a:extLst>
          </p:cNvPr>
          <p:cNvSpPr txBox="1"/>
          <p:nvPr/>
        </p:nvSpPr>
        <p:spPr>
          <a:xfrm>
            <a:off x="8304666" y="2190584"/>
            <a:ext cx="815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3704213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1351650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3198890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3577123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Play the slideshow.</a:t>
            </a:r>
          </a:p>
          <a:p>
            <a:r>
              <a:rPr lang="en-US" dirty="0"/>
              <a:t>Ask the children to count aloud and in unison, in response to the question(s). </a:t>
            </a:r>
          </a:p>
          <a:p>
            <a:r>
              <a:rPr lang="en-US" dirty="0"/>
              <a:t>In the initial slides, the numerals are being built up as the counting progresses.</a:t>
            </a:r>
          </a:p>
          <a:p>
            <a:r>
              <a:rPr lang="en-US" dirty="0"/>
              <a:t>In the latter slides, the numerals are disappearing. For each of </a:t>
            </a:r>
            <a:r>
              <a:rPr lang="en-US"/>
              <a:t>these slides, </a:t>
            </a:r>
            <a:r>
              <a:rPr lang="en-US" dirty="0"/>
              <a:t>the children should count aloud, forwards and backwards, all of the numerals each time, including verbalizing those that are missing. </a:t>
            </a:r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D0FE77-5B2F-7E2D-BD33-A871CDB542B7}"/>
              </a:ext>
            </a:extLst>
          </p:cNvPr>
          <p:cNvSpPr txBox="1"/>
          <p:nvPr/>
        </p:nvSpPr>
        <p:spPr>
          <a:xfrm>
            <a:off x="67646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80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4285680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417ECF-4470-D623-E170-ACB4E0CF468A}"/>
              </a:ext>
            </a:extLst>
          </p:cNvPr>
          <p:cNvSpPr txBox="1"/>
          <p:nvPr/>
        </p:nvSpPr>
        <p:spPr>
          <a:xfrm>
            <a:off x="764485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1931600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6483421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527AE8-BAD5-E5D9-DE57-54F4C8E5FDA4}"/>
              </a:ext>
            </a:extLst>
          </p:cNvPr>
          <p:cNvSpPr txBox="1"/>
          <p:nvPr/>
        </p:nvSpPr>
        <p:spPr>
          <a:xfrm>
            <a:off x="5130437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60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584835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E71C18-E17F-C0DF-7535-5970E1D11181}"/>
              </a:ext>
            </a:extLst>
          </p:cNvPr>
          <p:cNvSpPr txBox="1"/>
          <p:nvPr/>
        </p:nvSpPr>
        <p:spPr>
          <a:xfrm>
            <a:off x="5949551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612714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95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620" y="408996"/>
            <a:ext cx="7536951" cy="4008866"/>
          </a:xfrm>
        </p:spPr>
        <p:txBody>
          <a:bodyPr>
            <a:normAutofit/>
          </a:bodyPr>
          <a:lstStyle/>
          <a:p>
            <a:r>
              <a:rPr lang="en-US" sz="3500" dirty="0"/>
              <a:t>Count in 10s along the counting stick. Start at 0.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7303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62136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401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43492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143055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2EDE09-DAFB-1B51-B1D2-D4F7FEBFD7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47" y="2606556"/>
            <a:ext cx="8411906" cy="3120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BD5FC0B-E179-E1F8-068E-5EF57D8ACF9F}"/>
              </a:ext>
            </a:extLst>
          </p:cNvPr>
          <p:cNvSpPr txBox="1"/>
          <p:nvPr/>
        </p:nvSpPr>
        <p:spPr>
          <a:xfrm>
            <a:off x="227344" y="2190584"/>
            <a:ext cx="357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0B1F94-D749-6A34-9648-2E5F0B172909}"/>
              </a:ext>
            </a:extLst>
          </p:cNvPr>
          <p:cNvSpPr txBox="1"/>
          <p:nvPr/>
        </p:nvSpPr>
        <p:spPr>
          <a:xfrm>
            <a:off x="962494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07B43-1F8B-801F-BA48-CF56CF6563BD}"/>
              </a:ext>
            </a:extLst>
          </p:cNvPr>
          <p:cNvSpPr txBox="1"/>
          <p:nvPr/>
        </p:nvSpPr>
        <p:spPr>
          <a:xfrm>
            <a:off x="1810888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D266B7-BDD7-869A-7A1D-DFF415DCACBD}"/>
              </a:ext>
            </a:extLst>
          </p:cNvPr>
          <p:cNvSpPr txBox="1"/>
          <p:nvPr/>
        </p:nvSpPr>
        <p:spPr>
          <a:xfrm>
            <a:off x="2630002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4EB95-339A-3801-B235-E7F94CEA0261}"/>
              </a:ext>
            </a:extLst>
          </p:cNvPr>
          <p:cNvSpPr txBox="1"/>
          <p:nvPr/>
        </p:nvSpPr>
        <p:spPr>
          <a:xfrm>
            <a:off x="3445145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14ED95-9124-94E8-DBD8-07E2B8433205}"/>
              </a:ext>
            </a:extLst>
          </p:cNvPr>
          <p:cNvSpPr txBox="1"/>
          <p:nvPr/>
        </p:nvSpPr>
        <p:spPr>
          <a:xfrm>
            <a:off x="4282043" y="2190584"/>
            <a:ext cx="659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Sassoon Sans US Rg" pitchFamily="50" charset="0"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2246433895"/>
      </p:ext>
    </p:extLst>
  </p:cSld>
  <p:clrMapOvr>
    <a:masterClrMapping/>
  </p:clrMapOvr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76</TotalTime>
  <Words>220</Words>
  <Application>Microsoft Office PowerPoint</Application>
  <PresentationFormat>On-screen Show (16:9)</PresentationFormat>
  <Paragraphs>128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Courier New</vt:lpstr>
      <vt:lpstr>Sassoon Sans US Rg</vt:lpstr>
      <vt:lpstr>MM_PPT Template_v3</vt:lpstr>
      <vt:lpstr>Skip Counting in 10s (C)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11</cp:revision>
  <dcterms:created xsi:type="dcterms:W3CDTF">2024-07-30T12:48:57Z</dcterms:created>
  <dcterms:modified xsi:type="dcterms:W3CDTF">2024-08-21T10:19:43Z</dcterms:modified>
</cp:coreProperties>
</file>