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10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26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324811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Skip Counting in 2s (A)</a:t>
            </a:r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75363DD8-93FE-533C-F714-C699C5A8AA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AACA7AE4-7C84-718D-7BF8-4A7692A115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BAA87C04-CC98-B0F9-C15F-CCA5A705A0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EDC22B8-9812-332E-A177-456B72A0FE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FD650FCC-27B8-72BF-245A-AA78996062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46C7C91-DBF4-9BCA-D8FA-58F5F4162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02F5F6B7-A87D-0203-86E3-68A4803784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87D8EC4-865E-6DE8-DCA0-C8F9CFCC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fourteen</a:t>
            </a:r>
          </a:p>
          <a:p>
            <a:r>
              <a:rPr lang="en-US" sz="4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86DE5326-9827-9D86-13AC-AC85C94935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6D81A821-875B-21C9-7065-47323591E2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26C16070-4061-AC78-3D68-328BA2F5DB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397F899F-FB4B-CA5F-FE17-EE1888B5BA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37AEB965-82C9-0AF5-81AE-40A10CD582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AF896709-B06D-DE72-BBF2-7DD17EAA9D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61E0F711-CCDC-04BB-061F-D2EF736DA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887CF188-4995-4848-2E0C-8F35491BD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D35EC22-CE98-FA77-BBF9-B77D5E421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sixteen</a:t>
            </a:r>
          </a:p>
          <a:p>
            <a:r>
              <a:rPr lang="en-US" sz="4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4E29C6C-64C4-F8C5-DB0B-11B5CE042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D2CED99-BE1C-B15A-8279-BD0DF0CDA5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E2C82D9C-7D6D-FC89-2DA2-5E0EBE78CC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52CC73E6-DD2E-1307-1FD4-F8ED439146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570C3F92-DB8D-3B5D-B789-24662DB9D4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BA4C9997-24E5-C335-0DDD-B9304538D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E89602C-9456-166B-7EE2-852D8565A4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09DD0106-3028-0429-C759-A915792B7A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 descr="A pair of green shoes&#10;&#10;Description automatically generated">
            <a:extLst>
              <a:ext uri="{FF2B5EF4-FFF2-40B4-BE49-F238E27FC236}">
                <a16:creationId xmlns:a16="http://schemas.microsoft.com/office/drawing/2014/main" id="{75EB9955-3E31-D820-47BE-2A02D934F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E146DE5-2871-32C8-7941-E79C2A7F5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eighteen</a:t>
            </a:r>
          </a:p>
          <a:p>
            <a:r>
              <a:rPr lang="en-US" sz="40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84984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309512"/>
            <a:ext cx="6702048" cy="4008866"/>
          </a:xfrm>
        </p:spPr>
        <p:txBody>
          <a:bodyPr>
            <a:normAutofit/>
          </a:bodyPr>
          <a:lstStyle/>
          <a:p>
            <a:r>
              <a:rPr lang="en-US" dirty="0"/>
              <a:t>twenty</a:t>
            </a:r>
          </a:p>
          <a:p>
            <a:r>
              <a:rPr lang="en-US" dirty="0"/>
              <a:t>20</a:t>
            </a:r>
          </a:p>
        </p:txBody>
      </p:sp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9584501-FF0A-7748-25C0-6A24AA1C1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1B2C8F39-77E9-B8E7-14E0-BCE12C3E1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 descr="A pair of green shoes&#10;&#10;Description automatically generated">
            <a:extLst>
              <a:ext uri="{FF2B5EF4-FFF2-40B4-BE49-F238E27FC236}">
                <a16:creationId xmlns:a16="http://schemas.microsoft.com/office/drawing/2014/main" id="{5AFA4178-52A6-E86D-DDF6-643D68341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  <p:pic>
        <p:nvPicPr>
          <p:cNvPr id="12" name="Picture 11" descr="A pair of green shoes&#10;&#10;Description automatically generated">
            <a:extLst>
              <a:ext uri="{FF2B5EF4-FFF2-40B4-BE49-F238E27FC236}">
                <a16:creationId xmlns:a16="http://schemas.microsoft.com/office/drawing/2014/main" id="{52FEE3A6-ACBF-3A00-9C3F-E53D73EFE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6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2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09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49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9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9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</a:t>
            </a:r>
            <a:r>
              <a:rPr lang="en-GB"/>
              <a:t>the slideshow.</a:t>
            </a:r>
            <a:endParaRPr lang="en-GB" dirty="0"/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9584501-FF0A-7748-25C0-6A24AA1C1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20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9584501-FF0A-7748-25C0-6A24AA1C1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1B2C8F39-77E9-B8E7-14E0-BCE12C3E1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53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9584501-FF0A-7748-25C0-6A24AA1C1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1B2C8F39-77E9-B8E7-14E0-BCE12C3E1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 descr="A pair of green shoes&#10;&#10;Description automatically generated">
            <a:extLst>
              <a:ext uri="{FF2B5EF4-FFF2-40B4-BE49-F238E27FC236}">
                <a16:creationId xmlns:a16="http://schemas.microsoft.com/office/drawing/2014/main" id="{5AFA4178-52A6-E86D-DDF6-643D68341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F6949C62-2576-1EB9-7353-CDAFE3EDC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F5614FA4-F01A-243A-1C70-41B9F21D3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904EBB15-BFA8-6D40-2642-52F86A706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EF5A89E5-ABC8-D50D-2E71-F0F18DB35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E5CC44F6-61E8-7111-E3D8-FC4DCFCF3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D9D360CB-1246-5C57-2EE6-140D9AAC08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pic>
        <p:nvPicPr>
          <p:cNvPr id="9" name="Picture 8" descr="A pair of green shoes&#10;&#10;Description automatically generated">
            <a:extLst>
              <a:ext uri="{FF2B5EF4-FFF2-40B4-BE49-F238E27FC236}">
                <a16:creationId xmlns:a16="http://schemas.microsoft.com/office/drawing/2014/main" id="{89584501-FF0A-7748-25C0-6A24AA1C19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3208939"/>
            <a:ext cx="1484878" cy="1253292"/>
          </a:xfrm>
          <a:prstGeom prst="rect">
            <a:avLst/>
          </a:prstGeom>
        </p:spPr>
      </p:pic>
      <p:pic>
        <p:nvPicPr>
          <p:cNvPr id="10" name="Picture 9" descr="A pair of green shoes&#10;&#10;Description automatically generated">
            <a:extLst>
              <a:ext uri="{FF2B5EF4-FFF2-40B4-BE49-F238E27FC236}">
                <a16:creationId xmlns:a16="http://schemas.microsoft.com/office/drawing/2014/main" id="{1B2C8F39-77E9-B8E7-14E0-BCE12C3E1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3208939"/>
            <a:ext cx="1484878" cy="1253292"/>
          </a:xfrm>
          <a:prstGeom prst="rect">
            <a:avLst/>
          </a:prstGeom>
        </p:spPr>
      </p:pic>
      <p:pic>
        <p:nvPicPr>
          <p:cNvPr id="11" name="Picture 10" descr="A pair of green shoes&#10;&#10;Description automatically generated">
            <a:extLst>
              <a:ext uri="{FF2B5EF4-FFF2-40B4-BE49-F238E27FC236}">
                <a16:creationId xmlns:a16="http://schemas.microsoft.com/office/drawing/2014/main" id="{5AFA4178-52A6-E86D-DDF6-643D68341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3208939"/>
            <a:ext cx="1484878" cy="1253292"/>
          </a:xfrm>
          <a:prstGeom prst="rect">
            <a:avLst/>
          </a:prstGeom>
        </p:spPr>
      </p:pic>
      <p:pic>
        <p:nvPicPr>
          <p:cNvPr id="12" name="Picture 11" descr="A pair of green shoes&#10;&#10;Description automatically generated">
            <a:extLst>
              <a:ext uri="{FF2B5EF4-FFF2-40B4-BE49-F238E27FC236}">
                <a16:creationId xmlns:a16="http://schemas.microsoft.com/office/drawing/2014/main" id="{52FEE3A6-ACBF-3A00-9C3F-E53D73EFE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3208939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24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976" y="1400641"/>
            <a:ext cx="6702048" cy="4008866"/>
          </a:xfrm>
        </p:spPr>
        <p:txBody>
          <a:bodyPr>
            <a:normAutofit/>
          </a:bodyPr>
          <a:lstStyle/>
          <a:p>
            <a:r>
              <a:rPr lang="en-US" dirty="0"/>
              <a:t>How many shoes are there?</a:t>
            </a:r>
          </a:p>
          <a:p>
            <a:r>
              <a:rPr lang="en-US" dirty="0"/>
              <a:t>Count in groups of two.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</a:t>
            </a:r>
          </a:p>
          <a:p>
            <a:r>
              <a:rPr lang="en-US" dirty="0"/>
              <a:t>2</a:t>
            </a:r>
          </a:p>
        </p:txBody>
      </p:sp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096894A7-0BC2-365F-551D-EB4E895872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</a:t>
            </a:r>
          </a:p>
          <a:p>
            <a:r>
              <a:rPr lang="en-US" dirty="0"/>
              <a:t>4</a:t>
            </a:r>
          </a:p>
        </p:txBody>
      </p:sp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3CF7DF64-A52E-DDF8-675D-2063E8A377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8625F7C3-401F-DA44-286C-79774770B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7B183BBF-AC7E-A425-643D-D68EC4BA78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00CA4D78-4291-0E55-788C-98ED5D896D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069B3C76-6A7F-798F-1BE1-18142CD4B6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5B4F5-D727-B090-5E92-529E79D3A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</a:t>
            </a:r>
          </a:p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D3F5A4AC-6F22-5486-F493-5EE88A17CA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47A3F212-3416-495A-1FB2-C7B5E6FF08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823FCCF2-6592-8DE6-CE05-1B1BD7FFD4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46C87E4A-37C6-B5D7-968A-C0552524BC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76D8585-BDB1-29A6-6355-CA8066345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eight</a:t>
            </a:r>
          </a:p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0BC6A2B1-134E-BA7C-FF06-45D6A926B9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A2063DA9-4C4B-BADB-5B1A-E1BBE91F09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63F532EF-57BD-CA02-0D40-027551263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34E1FE7C-DBF5-C8FE-3B02-416343C78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01A0D96C-423E-9874-835F-1C6A7436E7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E965C5D-32A3-3481-2C8C-EBBE40A1D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ten</a:t>
            </a:r>
          </a:p>
          <a:p>
            <a:r>
              <a:rPr lang="en-US" sz="4000" dirty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ir of green shoes&#10;&#10;Description automatically generated">
            <a:extLst>
              <a:ext uri="{FF2B5EF4-FFF2-40B4-BE49-F238E27FC236}">
                <a16:creationId xmlns:a16="http://schemas.microsoft.com/office/drawing/2014/main" id="{3D499C5C-6B5B-8FC3-83D6-BC0D08AF05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1752458"/>
            <a:ext cx="1484878" cy="1253292"/>
          </a:xfrm>
          <a:prstGeom prst="rect">
            <a:avLst/>
          </a:prstGeom>
        </p:spPr>
      </p:pic>
      <p:pic>
        <p:nvPicPr>
          <p:cNvPr id="4" name="Picture 3" descr="A pair of green shoes&#10;&#10;Description automatically generated">
            <a:extLst>
              <a:ext uri="{FF2B5EF4-FFF2-40B4-BE49-F238E27FC236}">
                <a16:creationId xmlns:a16="http://schemas.microsoft.com/office/drawing/2014/main" id="{0DA5880F-8D9D-EC91-BDE6-9FF45D1179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2423707" y="1752458"/>
            <a:ext cx="1484878" cy="1253292"/>
          </a:xfrm>
          <a:prstGeom prst="rect">
            <a:avLst/>
          </a:prstGeom>
        </p:spPr>
      </p:pic>
      <p:pic>
        <p:nvPicPr>
          <p:cNvPr id="5" name="Picture 4" descr="A pair of green shoes&#10;&#10;Description automatically generated">
            <a:extLst>
              <a:ext uri="{FF2B5EF4-FFF2-40B4-BE49-F238E27FC236}">
                <a16:creationId xmlns:a16="http://schemas.microsoft.com/office/drawing/2014/main" id="{88351E30-8971-16F2-1439-54247E6927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3908585" y="1752458"/>
            <a:ext cx="1484878" cy="1253292"/>
          </a:xfrm>
          <a:prstGeom prst="rect">
            <a:avLst/>
          </a:prstGeom>
        </p:spPr>
      </p:pic>
      <p:pic>
        <p:nvPicPr>
          <p:cNvPr id="6" name="Picture 5" descr="A pair of green shoes&#10;&#10;Description automatically generated">
            <a:extLst>
              <a:ext uri="{FF2B5EF4-FFF2-40B4-BE49-F238E27FC236}">
                <a16:creationId xmlns:a16="http://schemas.microsoft.com/office/drawing/2014/main" id="{C0CCF8FE-24A8-37BF-754E-8DAC7F8342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5373510" y="1752458"/>
            <a:ext cx="1484878" cy="1253292"/>
          </a:xfrm>
          <a:prstGeom prst="rect">
            <a:avLst/>
          </a:prstGeom>
        </p:spPr>
      </p:pic>
      <p:pic>
        <p:nvPicPr>
          <p:cNvPr id="7" name="Picture 6" descr="A pair of green shoes&#10;&#10;Description automatically generated">
            <a:extLst>
              <a:ext uri="{FF2B5EF4-FFF2-40B4-BE49-F238E27FC236}">
                <a16:creationId xmlns:a16="http://schemas.microsoft.com/office/drawing/2014/main" id="{67BABFF1-DC35-E204-0CA8-BE87693464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6858388" y="1752458"/>
            <a:ext cx="1484878" cy="1253292"/>
          </a:xfrm>
          <a:prstGeom prst="rect">
            <a:avLst/>
          </a:prstGeom>
        </p:spPr>
      </p:pic>
      <p:pic>
        <p:nvPicPr>
          <p:cNvPr id="8" name="Picture 7" descr="A pair of green shoes&#10;&#10;Description automatically generated">
            <a:extLst>
              <a:ext uri="{FF2B5EF4-FFF2-40B4-BE49-F238E27FC236}">
                <a16:creationId xmlns:a16="http://schemas.microsoft.com/office/drawing/2014/main" id="{1800F88F-6139-87AC-8CEB-8B6921FBF9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4" t="18662" r="56979" b="25312"/>
          <a:stretch/>
        </p:blipFill>
        <p:spPr>
          <a:xfrm>
            <a:off x="938829" y="3208939"/>
            <a:ext cx="1484878" cy="1253292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D1EC07A-5790-B83F-1ACC-FC3E65276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twelve</a:t>
            </a:r>
          </a:p>
          <a:p>
            <a:r>
              <a:rPr lang="en-US" sz="40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72681959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71</TotalTime>
  <Words>99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Courier New</vt:lpstr>
      <vt:lpstr>Sassoon Sans US Rg</vt:lpstr>
      <vt:lpstr>MM_PPT Template_v3</vt:lpstr>
      <vt:lpstr>Skip Counting in 2s (A)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6</cp:revision>
  <dcterms:created xsi:type="dcterms:W3CDTF">2024-07-30T12:48:57Z</dcterms:created>
  <dcterms:modified xsi:type="dcterms:W3CDTF">2024-08-21T09:49:53Z</dcterms:modified>
</cp:coreProperties>
</file>