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60" r:id="rId1"/>
  </p:sldMasterIdLst>
  <p:notesMasterIdLst>
    <p:notesMasterId r:id="rId26"/>
  </p:notesMasterIdLst>
  <p:sldIdLst>
    <p:sldId id="299" r:id="rId2"/>
    <p:sldId id="297" r:id="rId3"/>
    <p:sldId id="296" r:id="rId4"/>
    <p:sldId id="303" r:id="rId5"/>
    <p:sldId id="304" r:id="rId6"/>
    <p:sldId id="305" r:id="rId7"/>
    <p:sldId id="306" r:id="rId8"/>
    <p:sldId id="317" r:id="rId9"/>
    <p:sldId id="319" r:id="rId10"/>
    <p:sldId id="333" r:id="rId11"/>
    <p:sldId id="320" r:id="rId12"/>
    <p:sldId id="321" r:id="rId13"/>
    <p:sldId id="322" r:id="rId14"/>
    <p:sldId id="324" r:id="rId15"/>
    <p:sldId id="33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292" r:id="rId25"/>
  </p:sldIdLst>
  <p:sldSz cx="9144000" cy="5143500" type="screen16x9"/>
  <p:notesSz cx="6858000" cy="9144000"/>
  <p:embeddedFontLst>
    <p:embeddedFont>
      <p:font typeface="Sassoon Sans US Rg" pitchFamily="50" charset="0"/>
      <p:regular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8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66"/>
    <p:restoredTop sz="94658"/>
  </p:normalViewPr>
  <p:slideViewPr>
    <p:cSldViewPr snapToGrid="0" showGuides="1">
      <p:cViewPr varScale="1">
        <p:scale>
          <a:sx n="133" d="100"/>
          <a:sy n="133" d="100"/>
        </p:scale>
        <p:origin x="1500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1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0859627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B1A121D-08D4-660D-69DF-04E021DDD6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A43E86F-9AFE-9641-9B09-59484C8FB17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4CDEC2ED-683A-C43C-0F66-7F8CD54ED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C3C6DDE7-4272-5CD4-1C62-3FF5FA4988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49" y="1208868"/>
            <a:ext cx="8103678" cy="3471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buSzPct val="110000"/>
              <a:buFont typeface="Arial" panose="020B0604020202020204" pitchFamily="34" charset="0"/>
              <a:buChar char="•"/>
              <a:defRPr sz="2800"/>
            </a:lvl1pPr>
            <a:lvl2pPr marL="685800" indent="-228600">
              <a:buSzPct val="95000"/>
              <a:buFont typeface="Courier New" panose="02070309020205020404" pitchFamily="49" charset="0"/>
              <a:buChar char="o"/>
              <a:defRPr sz="2800"/>
            </a:lvl2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7702374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A23EB7C-9F84-EEF3-CB36-03D4F7C29A9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9B1B5A5-8DB4-98A7-81F2-6EBA39305EF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AED7FD2-ABD7-EC19-8F6C-ACC5D1CF5E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1002" y="324809"/>
            <a:ext cx="6702048" cy="4008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FontTx/>
              <a:buNone/>
              <a:defRPr sz="4000"/>
            </a:lvl1pPr>
            <a:lvl2pPr marL="457200" indent="0" algn="ctr">
              <a:buFontTx/>
              <a:buNone/>
              <a:defRPr/>
            </a:lvl2pPr>
            <a:lvl3pPr marL="914400" indent="0" algn="ctr">
              <a:buFontTx/>
              <a:buNone/>
              <a:defRPr/>
            </a:lvl3pPr>
            <a:lvl4pPr marL="1371600" indent="0" algn="ctr">
              <a:buFontTx/>
              <a:buNone/>
              <a:defRPr/>
            </a:lvl4pPr>
            <a:lvl5pPr marL="1828800" indent="0" algn="ctr">
              <a:buFontTx/>
              <a:buNone/>
              <a:defRPr/>
            </a:lvl5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1378615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047CCE2-BFF8-8BB8-98C9-1EA070982B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5B0A86E-4028-105D-5F21-C3EFC02A4E6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AAD33976-7CAE-FD84-B205-C12C5E938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A4C0570-DE3A-C457-7D6A-D6DA71FFDB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49" y="1370013"/>
            <a:ext cx="8103677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34014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9C8DA43-6DCF-DCA3-084E-8CFEA986116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46075" y="350727"/>
            <a:ext cx="2451850" cy="2312911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D9255F2A-9D59-BCB2-491F-B41AA4DD3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630" y="2898183"/>
            <a:ext cx="7514740" cy="12317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484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96419E4F-4070-2CDE-3536-984B6343CE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6883" y="1648480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Category 1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0155706-B3E5-1C00-9BDA-02787D90B4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20161" y="2742944"/>
            <a:ext cx="8103677" cy="1082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FontTx/>
              <a:buNone/>
              <a:defRPr sz="2800">
                <a:solidFill>
                  <a:schemeClr val="bg1"/>
                </a:solidFill>
                <a:latin typeface="Sassoon Sans US Rg" pitchFamily="2" charset="77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8394341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14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9C8DA43-6DCF-DCA3-084E-8CFEA986116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12740" y="733500"/>
            <a:ext cx="3139785" cy="2961863"/>
          </a:xfrm>
          <a:prstGeom prst="rect">
            <a:avLst/>
          </a:prstGeom>
        </p:spPr>
      </p:pic>
      <p:sp>
        <p:nvSpPr>
          <p:cNvPr id="2" name="Google Shape;97;p14">
            <a:extLst>
              <a:ext uri="{FF2B5EF4-FFF2-40B4-BE49-F238E27FC236}">
                <a16:creationId xmlns:a16="http://schemas.microsoft.com/office/drawing/2014/main" id="{E2046A90-8984-3372-39CB-925489297B34}"/>
              </a:ext>
            </a:extLst>
          </p:cNvPr>
          <p:cNvSpPr txBox="1">
            <a:spLocks/>
          </p:cNvSpPr>
          <p:nvPr userDrawn="1"/>
        </p:nvSpPr>
        <p:spPr>
          <a:xfrm>
            <a:off x="0" y="3850316"/>
            <a:ext cx="9144000" cy="937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Sassoon Sans US Rg" pitchFamily="2" charset="77"/>
                <a:ea typeface="Sassoon Sans US Rg" pitchFamily="2" charset="77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2800" dirty="0">
                <a:solidFill>
                  <a:schemeClr val="bg1"/>
                </a:solidFill>
              </a:rPr>
              <a:t>©The Educational Company of Ireland.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dirty="0" err="1">
                <a:solidFill>
                  <a:schemeClr val="bg1"/>
                </a:solidFill>
              </a:rPr>
              <a:t>www.mathandme.ie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01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5B636-1F46-56E3-A117-F58B3626D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F276CE-40A7-41C3-4F64-843C625F6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49" y="1370013"/>
            <a:ext cx="8103677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633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53" r:id="rId3"/>
    <p:sldLayoutId id="2147483651" r:id="rId4"/>
    <p:sldLayoutId id="2147483650" r:id="rId5"/>
    <p:sldLayoutId id="2147483664" r:id="rId6"/>
    <p:sldLayoutId id="2147483652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3E8BC7"/>
          </a:solidFill>
          <a:latin typeface="Sassoon Sans US Rg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3E8BC7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BD8CF-8ECE-65E0-7BA3-84FFE2504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Skip Counting in 2s (B)</a:t>
            </a:r>
          </a:p>
        </p:txBody>
      </p:sp>
    </p:spTree>
    <p:extLst>
      <p:ext uri="{BB962C8B-B14F-4D97-AF65-F5344CB8AC3E}">
        <p14:creationId xmlns:p14="http://schemas.microsoft.com/office/powerpoint/2010/main" val="1306238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C2245BBE-5D9F-DB7E-2A7F-6752473E84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1857658"/>
            <a:ext cx="1123259" cy="1084923"/>
          </a:xfrm>
          <a:prstGeom prst="rect">
            <a:avLst/>
          </a:prstGeom>
        </p:spPr>
      </p:pic>
      <p:pic>
        <p:nvPicPr>
          <p:cNvPr id="11" name="Picture 10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C2782FCE-EC8B-5525-3334-41EFAD8E9E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12" name="Picture 11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AC904CCC-10CB-5EEF-FD84-3D8A1A303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  <p:pic>
        <p:nvPicPr>
          <p:cNvPr id="13" name="Picture 12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7CA6C99B-91F3-32D0-8BEC-7933BCB04D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1857656"/>
            <a:ext cx="1123259" cy="1084923"/>
          </a:xfrm>
          <a:prstGeom prst="rect">
            <a:avLst/>
          </a:prstGeom>
        </p:spPr>
      </p:pic>
      <p:pic>
        <p:nvPicPr>
          <p:cNvPr id="14" name="Picture 13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C8C2EEA9-6A69-C944-5720-7D318D7E62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3807" y="1857656"/>
            <a:ext cx="1123259" cy="1084923"/>
          </a:xfrm>
          <a:prstGeom prst="rect">
            <a:avLst/>
          </a:prstGeom>
        </p:spPr>
      </p:pic>
      <p:pic>
        <p:nvPicPr>
          <p:cNvPr id="16" name="Picture 15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0BCC9AE7-5104-F2AF-64D5-018B54CA01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3165089"/>
            <a:ext cx="1123259" cy="1084923"/>
          </a:xfrm>
          <a:prstGeom prst="rect">
            <a:avLst/>
          </a:prstGeom>
        </p:spPr>
      </p:pic>
      <p:pic>
        <p:nvPicPr>
          <p:cNvPr id="17" name="Picture 16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89AD7E52-1568-1957-9282-2871FC654D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3165088"/>
            <a:ext cx="1123259" cy="1084923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FAAABE-56B2-C2FD-DF09-D8B8ED781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fourteen</a:t>
            </a:r>
          </a:p>
          <a:p>
            <a:r>
              <a:rPr lang="en-US" sz="4000" dirty="0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3972028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1D9E3608-EAE1-8B8C-FB27-81482B3A93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1857658"/>
            <a:ext cx="1123259" cy="1084923"/>
          </a:xfrm>
          <a:prstGeom prst="rect">
            <a:avLst/>
          </a:prstGeom>
        </p:spPr>
      </p:pic>
      <p:pic>
        <p:nvPicPr>
          <p:cNvPr id="12" name="Picture 11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702E3DF1-D6DB-4927-B2F3-F88BE05FCE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13" name="Picture 12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31E85EE2-A7BC-A4AF-3027-40D4E6CDF3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  <p:pic>
        <p:nvPicPr>
          <p:cNvPr id="14" name="Picture 13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0CCB6AF2-EFDF-0121-19B9-8B1448CDFE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1857656"/>
            <a:ext cx="1123259" cy="1084923"/>
          </a:xfrm>
          <a:prstGeom prst="rect">
            <a:avLst/>
          </a:prstGeom>
        </p:spPr>
      </p:pic>
      <p:pic>
        <p:nvPicPr>
          <p:cNvPr id="15" name="Picture 14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C887ACA2-DB35-3730-45C3-F157728E0B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3807" y="1857656"/>
            <a:ext cx="1123259" cy="1084923"/>
          </a:xfrm>
          <a:prstGeom prst="rect">
            <a:avLst/>
          </a:prstGeom>
        </p:spPr>
      </p:pic>
      <p:pic>
        <p:nvPicPr>
          <p:cNvPr id="16" name="Picture 15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090C3569-B58B-76B7-CDB7-C8B612EE49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3165089"/>
            <a:ext cx="1123259" cy="1084923"/>
          </a:xfrm>
          <a:prstGeom prst="rect">
            <a:avLst/>
          </a:prstGeom>
        </p:spPr>
      </p:pic>
      <p:pic>
        <p:nvPicPr>
          <p:cNvPr id="17" name="Picture 16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618ABE49-5E0B-1A04-8C04-834C58FE18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3165089"/>
            <a:ext cx="1123259" cy="1084923"/>
          </a:xfrm>
          <a:prstGeom prst="rect">
            <a:avLst/>
          </a:prstGeom>
        </p:spPr>
      </p:pic>
      <p:pic>
        <p:nvPicPr>
          <p:cNvPr id="18" name="Picture 17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76890936-971A-F081-563B-B449B0BF56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3165088"/>
            <a:ext cx="1123259" cy="1084923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BDE35E-C495-9FFF-FE12-76ED10651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sixteen</a:t>
            </a:r>
          </a:p>
          <a:p>
            <a:r>
              <a:rPr lang="en-US" sz="4000" dirty="0"/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4128588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4FCC37B2-F915-9F69-4643-0E75688979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1857658"/>
            <a:ext cx="1123259" cy="1084923"/>
          </a:xfrm>
          <a:prstGeom prst="rect">
            <a:avLst/>
          </a:prstGeom>
        </p:spPr>
      </p:pic>
      <p:pic>
        <p:nvPicPr>
          <p:cNvPr id="13" name="Picture 12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D46196F7-1052-268B-5DBD-F6FD8A951A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14" name="Picture 13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0CCB4E6A-4E86-F68B-D22A-09D90409C6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  <p:pic>
        <p:nvPicPr>
          <p:cNvPr id="15" name="Picture 14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2F61AC37-8B71-0442-D36B-4F48FA36BE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1857656"/>
            <a:ext cx="1123259" cy="1084923"/>
          </a:xfrm>
          <a:prstGeom prst="rect">
            <a:avLst/>
          </a:prstGeom>
        </p:spPr>
      </p:pic>
      <p:pic>
        <p:nvPicPr>
          <p:cNvPr id="16" name="Picture 15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4EB87D81-2571-1E4C-5442-4617C431A6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3807" y="1857656"/>
            <a:ext cx="1123259" cy="1084923"/>
          </a:xfrm>
          <a:prstGeom prst="rect">
            <a:avLst/>
          </a:prstGeom>
        </p:spPr>
      </p:pic>
      <p:pic>
        <p:nvPicPr>
          <p:cNvPr id="17" name="Picture 16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F1B48ABD-3EDC-980C-A674-90C5C14D4A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3165089"/>
            <a:ext cx="1123259" cy="1084923"/>
          </a:xfrm>
          <a:prstGeom prst="rect">
            <a:avLst/>
          </a:prstGeom>
        </p:spPr>
      </p:pic>
      <p:pic>
        <p:nvPicPr>
          <p:cNvPr id="18" name="Picture 17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63D60E70-84FF-6343-8B58-6B770133CC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3165089"/>
            <a:ext cx="1123259" cy="1084923"/>
          </a:xfrm>
          <a:prstGeom prst="rect">
            <a:avLst/>
          </a:prstGeom>
        </p:spPr>
      </p:pic>
      <p:pic>
        <p:nvPicPr>
          <p:cNvPr id="19" name="Picture 18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138402DE-7FA0-A8E8-0F89-DE371B9A64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3165088"/>
            <a:ext cx="1123259" cy="1084923"/>
          </a:xfrm>
          <a:prstGeom prst="rect">
            <a:avLst/>
          </a:prstGeom>
        </p:spPr>
      </p:pic>
      <p:pic>
        <p:nvPicPr>
          <p:cNvPr id="20" name="Picture 19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D6448C4F-A8CC-1387-08AE-F4AC288D21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3165087"/>
            <a:ext cx="1123259" cy="1084923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715E36-B126-F7D9-43CC-895309376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eighteen</a:t>
            </a:r>
          </a:p>
          <a:p>
            <a:r>
              <a:rPr lang="en-US" sz="4000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849845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50EC8CDD-F1FE-0DA4-31B6-1DCCE25505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1857658"/>
            <a:ext cx="1123259" cy="1084923"/>
          </a:xfrm>
          <a:prstGeom prst="rect">
            <a:avLst/>
          </a:prstGeom>
        </p:spPr>
      </p:pic>
      <p:pic>
        <p:nvPicPr>
          <p:cNvPr id="14" name="Picture 13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A3654BB6-94DF-BB19-812B-10067B79F9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15" name="Picture 14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DAA7AC21-C0BE-E4D5-2964-0EE6B46A1A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  <p:pic>
        <p:nvPicPr>
          <p:cNvPr id="16" name="Picture 15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36CF7406-2CFE-FA75-E583-0A1B536098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1857656"/>
            <a:ext cx="1123259" cy="1084923"/>
          </a:xfrm>
          <a:prstGeom prst="rect">
            <a:avLst/>
          </a:prstGeom>
        </p:spPr>
      </p:pic>
      <p:pic>
        <p:nvPicPr>
          <p:cNvPr id="17" name="Picture 16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6398913C-93B8-C001-6679-D5060E4695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3807" y="1857656"/>
            <a:ext cx="1123259" cy="1084923"/>
          </a:xfrm>
          <a:prstGeom prst="rect">
            <a:avLst/>
          </a:prstGeom>
        </p:spPr>
      </p:pic>
      <p:pic>
        <p:nvPicPr>
          <p:cNvPr id="18" name="Picture 17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F3CCD2FC-8F75-3415-88A3-AC9B83E427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3165089"/>
            <a:ext cx="1123259" cy="1084923"/>
          </a:xfrm>
          <a:prstGeom prst="rect">
            <a:avLst/>
          </a:prstGeom>
        </p:spPr>
      </p:pic>
      <p:pic>
        <p:nvPicPr>
          <p:cNvPr id="19" name="Picture 18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679D6246-7FF3-1D75-63A2-2C2A133665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3165089"/>
            <a:ext cx="1123259" cy="1084923"/>
          </a:xfrm>
          <a:prstGeom prst="rect">
            <a:avLst/>
          </a:prstGeom>
        </p:spPr>
      </p:pic>
      <p:pic>
        <p:nvPicPr>
          <p:cNvPr id="20" name="Picture 19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EA141808-7570-A660-9FB1-DC0BEC4C67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3165088"/>
            <a:ext cx="1123259" cy="1084923"/>
          </a:xfrm>
          <a:prstGeom prst="rect">
            <a:avLst/>
          </a:prstGeom>
        </p:spPr>
      </p:pic>
      <p:pic>
        <p:nvPicPr>
          <p:cNvPr id="21" name="Picture 20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231091F1-451F-CAB8-D332-5AC212E976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3165087"/>
            <a:ext cx="1123259" cy="1084923"/>
          </a:xfrm>
          <a:prstGeom prst="rect">
            <a:avLst/>
          </a:prstGeom>
        </p:spPr>
      </p:pic>
      <p:pic>
        <p:nvPicPr>
          <p:cNvPr id="22" name="Picture 21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01240409-ED7A-78E9-0A9E-5A166BE6AE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3807" y="3165087"/>
            <a:ext cx="1123259" cy="1084923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2D0D4A-3263-92A6-ADB8-AA15CF1E2C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twenty</a:t>
            </a:r>
          </a:p>
          <a:p>
            <a:r>
              <a:rPr lang="en-US" sz="4000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426069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DDC73466-8D00-A1EB-2198-2DFD123099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109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6AADC005-E51B-B7D8-0D53-74FB0B50FC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7" name="Picture 6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DDC73466-8D00-A1EB-2198-2DFD123099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7059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C834C4E2-9C57-ED01-AF1E-331DC36BF3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1857658"/>
            <a:ext cx="1123259" cy="1084923"/>
          </a:xfrm>
          <a:prstGeom prst="rect">
            <a:avLst/>
          </a:prstGeom>
        </p:spPr>
      </p:pic>
      <p:pic>
        <p:nvPicPr>
          <p:cNvPr id="7" name="Picture 6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77A89F6B-3D51-C760-8CC3-5E3D2B07AF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8" name="Picture 7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32646A51-252D-B039-80D5-108A0F9976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906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4CA0CC94-0FB1-08EC-8E37-6BA62575B0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1857658"/>
            <a:ext cx="1123259" cy="1084923"/>
          </a:xfrm>
          <a:prstGeom prst="rect">
            <a:avLst/>
          </a:prstGeom>
        </p:spPr>
      </p:pic>
      <p:pic>
        <p:nvPicPr>
          <p:cNvPr id="8" name="Picture 7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1BEF39BB-E422-C7FF-11F6-250FFAD82F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9" name="Picture 8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5C45BCDE-FA10-A6E9-F912-2D6985B1BE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  <p:pic>
        <p:nvPicPr>
          <p:cNvPr id="10" name="Picture 9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ED063877-59B3-6E79-6C65-51AFA9B3E9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1857656"/>
            <a:ext cx="1123259" cy="108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8491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8FE1D384-A4FA-C606-F5D8-2B38D581E2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1857658"/>
            <a:ext cx="1123259" cy="1084923"/>
          </a:xfrm>
          <a:prstGeom prst="rect">
            <a:avLst/>
          </a:prstGeom>
        </p:spPr>
      </p:pic>
      <p:pic>
        <p:nvPicPr>
          <p:cNvPr id="9" name="Picture 8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3D9021F0-5099-B7B7-418B-046398E4BE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10" name="Picture 9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341F0D5F-7E10-FA90-A47F-04F33670B6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  <p:pic>
        <p:nvPicPr>
          <p:cNvPr id="11" name="Picture 10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707BBC61-BB65-EBD2-E8D8-4638B16E92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1857656"/>
            <a:ext cx="1123259" cy="1084923"/>
          </a:xfrm>
          <a:prstGeom prst="rect">
            <a:avLst/>
          </a:prstGeom>
        </p:spPr>
      </p:pic>
      <p:pic>
        <p:nvPicPr>
          <p:cNvPr id="12" name="Picture 11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8E2AD0FC-B6AE-4620-3133-CAF3BDBCFC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3807" y="1857656"/>
            <a:ext cx="1123259" cy="108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691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E314C30D-50B8-9FD4-6944-530519AE40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1857658"/>
            <a:ext cx="1123259" cy="1084923"/>
          </a:xfrm>
          <a:prstGeom prst="rect">
            <a:avLst/>
          </a:prstGeom>
        </p:spPr>
      </p:pic>
      <p:pic>
        <p:nvPicPr>
          <p:cNvPr id="10" name="Picture 9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9AE61A6A-A52C-B942-8C19-8341E48A5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11" name="Picture 10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7C96D58C-0252-AA0E-F820-25DAB94D08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  <p:pic>
        <p:nvPicPr>
          <p:cNvPr id="12" name="Picture 11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E6B301C2-43A3-A670-9969-BF102FB68A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1857656"/>
            <a:ext cx="1123259" cy="1084923"/>
          </a:xfrm>
          <a:prstGeom prst="rect">
            <a:avLst/>
          </a:prstGeom>
        </p:spPr>
      </p:pic>
      <p:pic>
        <p:nvPicPr>
          <p:cNvPr id="13" name="Picture 12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33930BCD-4B52-6508-3563-E763C42C08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3807" y="1857656"/>
            <a:ext cx="1123259" cy="1084923"/>
          </a:xfrm>
          <a:prstGeom prst="rect">
            <a:avLst/>
          </a:prstGeom>
        </p:spPr>
      </p:pic>
      <p:pic>
        <p:nvPicPr>
          <p:cNvPr id="16" name="Picture 15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048650C4-C4E9-E46B-0D70-EA83BB0110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3165088"/>
            <a:ext cx="1123259" cy="108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796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B055D-7133-618B-948A-F52342FA1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2A5C1-B28A-A44B-6FEE-61291BD43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Play the slideshow.</a:t>
            </a:r>
          </a:p>
          <a:p>
            <a:r>
              <a:rPr lang="en-GB" dirty="0"/>
              <a:t>Ask the children to count along, out loud and in unison, in response to the question(s).</a:t>
            </a:r>
          </a:p>
          <a:p>
            <a:r>
              <a:rPr lang="en-GB" dirty="0"/>
              <a:t>In the initial slides, both the number words and numerals are given, as supports.</a:t>
            </a:r>
          </a:p>
          <a:p>
            <a:r>
              <a:rPr lang="en-GB" dirty="0"/>
              <a:t>In the latter slides, only the images are given; use these when appropriate.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6961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E2CAAD64-A5E4-F67F-AAF8-D0228BD525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1857658"/>
            <a:ext cx="1123259" cy="1084923"/>
          </a:xfrm>
          <a:prstGeom prst="rect">
            <a:avLst/>
          </a:prstGeom>
        </p:spPr>
      </p:pic>
      <p:pic>
        <p:nvPicPr>
          <p:cNvPr id="11" name="Picture 10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8CE42829-8BD9-A77D-5E4F-A5DCB48895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12" name="Picture 11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F0C55F73-E140-2B9B-1B6E-FF9413374C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  <p:pic>
        <p:nvPicPr>
          <p:cNvPr id="13" name="Picture 12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5F9DD9E3-6A53-AAAB-1FED-241D823271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1857656"/>
            <a:ext cx="1123259" cy="1084923"/>
          </a:xfrm>
          <a:prstGeom prst="rect">
            <a:avLst/>
          </a:prstGeom>
        </p:spPr>
      </p:pic>
      <p:pic>
        <p:nvPicPr>
          <p:cNvPr id="14" name="Picture 13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5DC1E085-CC4C-E444-379B-EBEE3344A4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3807" y="1857656"/>
            <a:ext cx="1123259" cy="1084923"/>
          </a:xfrm>
          <a:prstGeom prst="rect">
            <a:avLst/>
          </a:prstGeom>
        </p:spPr>
      </p:pic>
      <p:pic>
        <p:nvPicPr>
          <p:cNvPr id="16" name="Picture 15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2E293130-455A-FE99-8912-E58E95D0ED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3165089"/>
            <a:ext cx="1123259" cy="1084923"/>
          </a:xfrm>
          <a:prstGeom prst="rect">
            <a:avLst/>
          </a:prstGeom>
        </p:spPr>
      </p:pic>
      <p:pic>
        <p:nvPicPr>
          <p:cNvPr id="17" name="Picture 16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52914202-6698-37E2-D32D-C997C47D4D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3165088"/>
            <a:ext cx="1123259" cy="108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4205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C7251A0A-72FF-4797-A811-FEE3D8F5FC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1857658"/>
            <a:ext cx="1123259" cy="1084923"/>
          </a:xfrm>
          <a:prstGeom prst="rect">
            <a:avLst/>
          </a:prstGeom>
        </p:spPr>
      </p:pic>
      <p:pic>
        <p:nvPicPr>
          <p:cNvPr id="12" name="Picture 11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41839DF7-442E-D697-92A3-360A8B7832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13" name="Picture 12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966238BA-D8A9-3EA7-6DF2-E22A276770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  <p:pic>
        <p:nvPicPr>
          <p:cNvPr id="14" name="Picture 13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D785F989-7470-E439-F784-23097D752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1857656"/>
            <a:ext cx="1123259" cy="1084923"/>
          </a:xfrm>
          <a:prstGeom prst="rect">
            <a:avLst/>
          </a:prstGeom>
        </p:spPr>
      </p:pic>
      <p:pic>
        <p:nvPicPr>
          <p:cNvPr id="15" name="Picture 14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FA645158-4B3D-E87A-4C6E-322F90294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3807" y="1857656"/>
            <a:ext cx="1123259" cy="1084923"/>
          </a:xfrm>
          <a:prstGeom prst="rect">
            <a:avLst/>
          </a:prstGeom>
        </p:spPr>
      </p:pic>
      <p:pic>
        <p:nvPicPr>
          <p:cNvPr id="16" name="Picture 15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38CC0714-22A4-BAC3-3721-812582C201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3165089"/>
            <a:ext cx="1123259" cy="1084923"/>
          </a:xfrm>
          <a:prstGeom prst="rect">
            <a:avLst/>
          </a:prstGeom>
        </p:spPr>
      </p:pic>
      <p:pic>
        <p:nvPicPr>
          <p:cNvPr id="17" name="Picture 16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7BA6EC76-0E18-0A56-3D8B-ACC82D40F4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3165089"/>
            <a:ext cx="1123259" cy="1084923"/>
          </a:xfrm>
          <a:prstGeom prst="rect">
            <a:avLst/>
          </a:prstGeom>
        </p:spPr>
      </p:pic>
      <p:pic>
        <p:nvPicPr>
          <p:cNvPr id="18" name="Picture 17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44A6FF43-1DC5-B9D0-E694-3A001A62C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3165088"/>
            <a:ext cx="1123259" cy="108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2538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F658CB38-D84B-DCDF-8691-ACE95B3FE9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1857658"/>
            <a:ext cx="1123259" cy="1084923"/>
          </a:xfrm>
          <a:prstGeom prst="rect">
            <a:avLst/>
          </a:prstGeom>
        </p:spPr>
      </p:pic>
      <p:pic>
        <p:nvPicPr>
          <p:cNvPr id="13" name="Picture 12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B2F1CF05-4A40-C191-4C3E-1A79E184A3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14" name="Picture 13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631780C7-E3D0-5566-664D-76CD04747F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  <p:pic>
        <p:nvPicPr>
          <p:cNvPr id="15" name="Picture 14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AEADD652-ACE5-CA36-FCF1-BA7C36A0F1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1857656"/>
            <a:ext cx="1123259" cy="1084923"/>
          </a:xfrm>
          <a:prstGeom prst="rect">
            <a:avLst/>
          </a:prstGeom>
        </p:spPr>
      </p:pic>
      <p:pic>
        <p:nvPicPr>
          <p:cNvPr id="16" name="Picture 15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0B29751B-9B06-7FE4-9184-723A2C90FF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3807" y="1857656"/>
            <a:ext cx="1123259" cy="1084923"/>
          </a:xfrm>
          <a:prstGeom prst="rect">
            <a:avLst/>
          </a:prstGeom>
        </p:spPr>
      </p:pic>
      <p:pic>
        <p:nvPicPr>
          <p:cNvPr id="17" name="Picture 16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23B974A3-F816-A123-BE0F-3DE9B46A90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3165089"/>
            <a:ext cx="1123259" cy="1084923"/>
          </a:xfrm>
          <a:prstGeom prst="rect">
            <a:avLst/>
          </a:prstGeom>
        </p:spPr>
      </p:pic>
      <p:pic>
        <p:nvPicPr>
          <p:cNvPr id="18" name="Picture 17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9E7B87DF-1AE1-461B-680C-F1837DBA14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3165089"/>
            <a:ext cx="1123259" cy="1084923"/>
          </a:xfrm>
          <a:prstGeom prst="rect">
            <a:avLst/>
          </a:prstGeom>
        </p:spPr>
      </p:pic>
      <p:pic>
        <p:nvPicPr>
          <p:cNvPr id="19" name="Picture 18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B55094C4-C342-E5EE-D8B0-87F4521EC6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3165088"/>
            <a:ext cx="1123259" cy="1084923"/>
          </a:xfrm>
          <a:prstGeom prst="rect">
            <a:avLst/>
          </a:prstGeom>
        </p:spPr>
      </p:pic>
      <p:pic>
        <p:nvPicPr>
          <p:cNvPr id="20" name="Picture 19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96BF8BDC-5FA8-39B2-C01F-EA10E03FB2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3165087"/>
            <a:ext cx="1123259" cy="108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6478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011DE485-BF56-5FDA-02B5-D6F188453C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1857658"/>
            <a:ext cx="1123259" cy="1084923"/>
          </a:xfrm>
          <a:prstGeom prst="rect">
            <a:avLst/>
          </a:prstGeom>
        </p:spPr>
      </p:pic>
      <p:pic>
        <p:nvPicPr>
          <p:cNvPr id="14" name="Picture 13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76C6514D-6A85-7ED4-DDD9-70006FD308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15" name="Picture 14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130FC60B-09AD-FA65-2B50-CD935A466C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  <p:pic>
        <p:nvPicPr>
          <p:cNvPr id="16" name="Picture 15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3277BCFD-FCA1-123E-5893-1AB407B157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1857656"/>
            <a:ext cx="1123259" cy="1084923"/>
          </a:xfrm>
          <a:prstGeom prst="rect">
            <a:avLst/>
          </a:prstGeom>
        </p:spPr>
      </p:pic>
      <p:pic>
        <p:nvPicPr>
          <p:cNvPr id="17" name="Picture 16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79D6ED85-A907-C7A2-B0F4-F6C8A0AF61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3807" y="1857656"/>
            <a:ext cx="1123259" cy="1084923"/>
          </a:xfrm>
          <a:prstGeom prst="rect">
            <a:avLst/>
          </a:prstGeom>
        </p:spPr>
      </p:pic>
      <p:pic>
        <p:nvPicPr>
          <p:cNvPr id="18" name="Picture 17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BB5730F9-C0EB-18D5-8530-CD2D4A4236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3165089"/>
            <a:ext cx="1123259" cy="1084923"/>
          </a:xfrm>
          <a:prstGeom prst="rect">
            <a:avLst/>
          </a:prstGeom>
        </p:spPr>
      </p:pic>
      <p:pic>
        <p:nvPicPr>
          <p:cNvPr id="19" name="Picture 18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C95606CB-B403-132F-C8EA-5E15040896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3165089"/>
            <a:ext cx="1123259" cy="1084923"/>
          </a:xfrm>
          <a:prstGeom prst="rect">
            <a:avLst/>
          </a:prstGeom>
        </p:spPr>
      </p:pic>
      <p:pic>
        <p:nvPicPr>
          <p:cNvPr id="20" name="Picture 19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741EB029-9826-20A2-D3A0-08613E62EA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3165088"/>
            <a:ext cx="1123259" cy="1084923"/>
          </a:xfrm>
          <a:prstGeom prst="rect">
            <a:avLst/>
          </a:prstGeom>
        </p:spPr>
      </p:pic>
      <p:pic>
        <p:nvPicPr>
          <p:cNvPr id="21" name="Picture 20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82B1E043-3A27-5E10-1786-BAE4EC8689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3165087"/>
            <a:ext cx="1123259" cy="1084923"/>
          </a:xfrm>
          <a:prstGeom prst="rect">
            <a:avLst/>
          </a:prstGeom>
        </p:spPr>
      </p:pic>
      <p:pic>
        <p:nvPicPr>
          <p:cNvPr id="22" name="Picture 21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DE5D90B6-D285-2D40-0F09-6DD2B3BD45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3807" y="3165087"/>
            <a:ext cx="1123259" cy="108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3246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557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0976" y="1396164"/>
            <a:ext cx="6702048" cy="4008866"/>
          </a:xfrm>
        </p:spPr>
        <p:txBody>
          <a:bodyPr>
            <a:normAutofit/>
          </a:bodyPr>
          <a:lstStyle/>
          <a:p>
            <a:r>
              <a:rPr lang="en-US" sz="4000" dirty="0"/>
              <a:t>How many euros are there?</a:t>
            </a:r>
          </a:p>
          <a:p>
            <a:r>
              <a:rPr lang="en-US" sz="4000" dirty="0"/>
              <a:t>Count in groups of two. </a:t>
            </a:r>
          </a:p>
        </p:txBody>
      </p:sp>
    </p:spTree>
    <p:extLst>
      <p:ext uri="{BB962C8B-B14F-4D97-AF65-F5344CB8AC3E}">
        <p14:creationId xmlns:p14="http://schemas.microsoft.com/office/powerpoint/2010/main" val="194435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7054B581-73D9-71AA-A192-D7C3E67FC0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A4CE93-28ED-156C-5BB2-11E6A2B8D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two</a:t>
            </a:r>
          </a:p>
          <a:p>
            <a:r>
              <a:rPr lang="en-US" sz="4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42290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E33B67D1-E2FB-DCE6-8563-520B37C6C8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7" name="Picture 6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F0268DD6-5777-278B-C292-DAD5FF85F8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67C73E-0477-6109-76D6-59C8C84DE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four</a:t>
            </a:r>
          </a:p>
          <a:p>
            <a:r>
              <a:rPr lang="en-US" sz="4000" dirty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14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1E152FC5-3409-6DB8-99EA-1075BA046B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1857658"/>
            <a:ext cx="1123259" cy="1084923"/>
          </a:xfrm>
          <a:prstGeom prst="rect">
            <a:avLst/>
          </a:prstGeom>
        </p:spPr>
      </p:pic>
      <p:pic>
        <p:nvPicPr>
          <p:cNvPr id="4" name="Picture 3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09E90018-D406-1B2D-317D-635F323C8F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5" name="Picture 4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968A048D-1FEA-BCA8-B9AD-EE0DDED9E6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FD71A21-5106-AE93-D1B9-F2D7CD583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six</a:t>
            </a:r>
          </a:p>
          <a:p>
            <a:r>
              <a:rPr lang="en-US" sz="40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204855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98024553-4EAE-8EDC-25F9-C3AC190F96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1857658"/>
            <a:ext cx="1123259" cy="1084923"/>
          </a:xfrm>
          <a:prstGeom prst="rect">
            <a:avLst/>
          </a:prstGeom>
        </p:spPr>
      </p:pic>
      <p:pic>
        <p:nvPicPr>
          <p:cNvPr id="8" name="Picture 7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127C1312-8A68-79F9-9753-41CA866F72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9" name="Picture 8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4D5CD007-17E5-B74F-7606-9B3A46DA8E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  <p:pic>
        <p:nvPicPr>
          <p:cNvPr id="10" name="Picture 9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80C56E0B-5F5A-E91D-7FD2-E3C076D9ED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1857656"/>
            <a:ext cx="1123259" cy="1084923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FC643C-B7BA-54E7-4B64-55067A942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eight</a:t>
            </a:r>
          </a:p>
          <a:p>
            <a:r>
              <a:rPr lang="en-US" sz="4000" dirty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445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1595E086-16AF-4DF8-99B0-9A40931AB0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1857658"/>
            <a:ext cx="1123259" cy="1084923"/>
          </a:xfrm>
          <a:prstGeom prst="rect">
            <a:avLst/>
          </a:prstGeom>
        </p:spPr>
      </p:pic>
      <p:pic>
        <p:nvPicPr>
          <p:cNvPr id="9" name="Picture 8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56289314-4C54-D2AA-F9D3-C835066503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10" name="Picture 9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5A8B63A1-1B31-2CA9-00D0-8E9AC18F9A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  <p:pic>
        <p:nvPicPr>
          <p:cNvPr id="11" name="Picture 10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7EED51D9-C89D-38D0-54F0-01A9AEB755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1857656"/>
            <a:ext cx="1123259" cy="1084923"/>
          </a:xfrm>
          <a:prstGeom prst="rect">
            <a:avLst/>
          </a:prstGeom>
        </p:spPr>
      </p:pic>
      <p:pic>
        <p:nvPicPr>
          <p:cNvPr id="12" name="Picture 11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AE17FE39-1BE5-1590-A094-E1A32AE036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3807" y="1857656"/>
            <a:ext cx="1123259" cy="1084923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3FB140-996C-5D76-E196-C11C5D135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ten</a:t>
            </a:r>
          </a:p>
          <a:p>
            <a:r>
              <a:rPr lang="en-US" sz="4000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269567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C2245BBE-5D9F-DB7E-2A7F-6752473E84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370" y="1857658"/>
            <a:ext cx="1123259" cy="1084923"/>
          </a:xfrm>
          <a:prstGeom prst="rect">
            <a:avLst/>
          </a:prstGeom>
        </p:spPr>
      </p:pic>
      <p:pic>
        <p:nvPicPr>
          <p:cNvPr id="11" name="Picture 10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C2782FCE-EC8B-5525-3334-41EFAD8E9E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989" y="1857658"/>
            <a:ext cx="1123259" cy="1084923"/>
          </a:xfrm>
          <a:prstGeom prst="rect">
            <a:avLst/>
          </a:prstGeom>
        </p:spPr>
      </p:pic>
      <p:pic>
        <p:nvPicPr>
          <p:cNvPr id="12" name="Picture 11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AC904CCC-10CB-5EEF-FD84-3D8A1A303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1857657"/>
            <a:ext cx="1123259" cy="1084923"/>
          </a:xfrm>
          <a:prstGeom prst="rect">
            <a:avLst/>
          </a:prstGeom>
        </p:spPr>
      </p:pic>
      <p:pic>
        <p:nvPicPr>
          <p:cNvPr id="13" name="Picture 12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7CA6C99B-91F3-32D0-8BEC-7933BCB04D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002" y="1857656"/>
            <a:ext cx="1123259" cy="1084923"/>
          </a:xfrm>
          <a:prstGeom prst="rect">
            <a:avLst/>
          </a:prstGeom>
        </p:spPr>
      </p:pic>
      <p:pic>
        <p:nvPicPr>
          <p:cNvPr id="14" name="Picture 13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C8C2EEA9-6A69-C944-5720-7D318D7E62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3807" y="1857656"/>
            <a:ext cx="1123259" cy="1084923"/>
          </a:xfrm>
          <a:prstGeom prst="rect">
            <a:avLst/>
          </a:prstGeom>
        </p:spPr>
      </p:pic>
      <p:pic>
        <p:nvPicPr>
          <p:cNvPr id="17" name="Picture 16" descr="A coin with a yellow circle and a yellow circle with a yellow circle with a yellow circle with a yellow circle with a black background&#10;&#10;Description automatically generated">
            <a:extLst>
              <a:ext uri="{FF2B5EF4-FFF2-40B4-BE49-F238E27FC236}">
                <a16:creationId xmlns:a16="http://schemas.microsoft.com/office/drawing/2014/main" id="{89AD7E52-1568-1957-9282-2871FC654D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43" y="3165088"/>
            <a:ext cx="1123259" cy="1084923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FAAABE-56B2-C2FD-DF09-D8B8ED781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/>
              <a:t>twelve</a:t>
            </a:r>
            <a:endParaRPr lang="en-US" sz="4000" dirty="0"/>
          </a:p>
          <a:p>
            <a:r>
              <a:rPr lang="en-US" sz="4000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453562413"/>
      </p:ext>
    </p:extLst>
  </p:cSld>
  <p:clrMapOvr>
    <a:masterClrMapping/>
  </p:clrMapOvr>
</p:sld>
</file>

<file path=ppt/theme/theme1.xml><?xml version="1.0" encoding="utf-8"?>
<a:theme xmlns:a="http://schemas.openxmlformats.org/drawingml/2006/main" name="MM_PPT Template_v3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3" id="{462F5A81-63FF-6840-AB62-048EB7BCDD7C}" vid="{3DF2F8C4-6063-9D45-809B-F8FEC2E006C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MM_PPT Template_v3</Template>
  <TotalTime>81</TotalTime>
  <Words>99</Words>
  <Application>Microsoft Office PowerPoint</Application>
  <PresentationFormat>On-screen Show (16:9)</PresentationFormat>
  <Paragraphs>28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Sassoon Sans US Rg</vt:lpstr>
      <vt:lpstr>Courier New</vt:lpstr>
      <vt:lpstr>MM_PPT Template_v3</vt:lpstr>
      <vt:lpstr>Skip Counting in 2s (B)</vt:lpstr>
      <vt:lpstr>Instructions: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</dc:creator>
  <cp:lastModifiedBy>Alycia Kearney</cp:lastModifiedBy>
  <cp:revision>10</cp:revision>
  <dcterms:created xsi:type="dcterms:W3CDTF">2024-07-30T12:48:57Z</dcterms:created>
  <dcterms:modified xsi:type="dcterms:W3CDTF">2024-08-21T09:53:41Z</dcterms:modified>
</cp:coreProperties>
</file>