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60" r:id="rId1"/>
  </p:sldMasterIdLst>
  <p:notesMasterIdLst>
    <p:notesMasterId r:id="rId28"/>
  </p:notesMasterIdLst>
  <p:sldIdLst>
    <p:sldId id="299" r:id="rId2"/>
    <p:sldId id="297" r:id="rId3"/>
    <p:sldId id="296" r:id="rId4"/>
    <p:sldId id="358" r:id="rId5"/>
    <p:sldId id="359" r:id="rId6"/>
    <p:sldId id="360" r:id="rId7"/>
    <p:sldId id="361" r:id="rId8"/>
    <p:sldId id="362" r:id="rId9"/>
    <p:sldId id="363" r:id="rId10"/>
    <p:sldId id="365" r:id="rId11"/>
    <p:sldId id="366" r:id="rId12"/>
    <p:sldId id="367" r:id="rId13"/>
    <p:sldId id="368" r:id="rId14"/>
    <p:sldId id="369" r:id="rId15"/>
    <p:sldId id="348" r:id="rId16"/>
    <p:sldId id="349" r:id="rId17"/>
    <p:sldId id="350" r:id="rId18"/>
    <p:sldId id="351" r:id="rId19"/>
    <p:sldId id="352" r:id="rId20"/>
    <p:sldId id="353" r:id="rId21"/>
    <p:sldId id="354" r:id="rId22"/>
    <p:sldId id="355" r:id="rId23"/>
    <p:sldId id="356" r:id="rId24"/>
    <p:sldId id="357" r:id="rId25"/>
    <p:sldId id="325" r:id="rId26"/>
    <p:sldId id="292" r:id="rId27"/>
  </p:sldIdLst>
  <p:sldSz cx="9144000" cy="5143500" type="screen16x9"/>
  <p:notesSz cx="6858000" cy="9144000"/>
  <p:embeddedFontLst>
    <p:embeddedFont>
      <p:font typeface="Sassoon Sans US Rg" pitchFamily="50" charset="0"/>
      <p:regular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8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91"/>
    <p:restoredTop sz="94658"/>
  </p:normalViewPr>
  <p:slideViewPr>
    <p:cSldViewPr snapToGrid="0" showGuides="1">
      <p:cViewPr varScale="1">
        <p:scale>
          <a:sx n="133" d="100"/>
          <a:sy n="133" d="100"/>
        </p:scale>
        <p:origin x="145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7085962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1A121D-08D4-660D-69DF-04E021DDD625}"/>
              </a:ext>
            </a:extLst>
          </p:cNvPr>
          <p:cNvPicPr>
            <a:picLocks noChangeAspect="1"/>
          </p:cNvPicPr>
          <p:nvPr userDrawn="1"/>
        </p:nvPicPr>
        <p:blipFill rotWithShape="1">
          <a:blip r:embed="rId2"/>
          <a:srcRect t="47098"/>
          <a:stretch/>
        </p:blipFill>
        <p:spPr>
          <a:xfrm>
            <a:off x="0" y="4809489"/>
            <a:ext cx="9184052" cy="334011"/>
          </a:xfrm>
          <a:prstGeom prst="rect">
            <a:avLst/>
          </a:prstGeom>
        </p:spPr>
      </p:pic>
      <p:pic>
        <p:nvPicPr>
          <p:cNvPr id="5" name="Picture 4">
            <a:extLst>
              <a:ext uri="{FF2B5EF4-FFF2-40B4-BE49-F238E27FC236}">
                <a16:creationId xmlns:a16="http://schemas.microsoft.com/office/drawing/2014/main" id="{6A43E86F-9AFE-9641-9B09-59484C8FB170}"/>
              </a:ext>
            </a:extLst>
          </p:cNvPr>
          <p:cNvPicPr>
            <a:picLocks noChangeAspect="1"/>
          </p:cNvPicPr>
          <p:nvPr userDrawn="1"/>
        </p:nvPicPr>
        <p:blipFill>
          <a:blip r:embed="rId3"/>
          <a:stretch>
            <a:fillRect/>
          </a:stretch>
        </p:blipFill>
        <p:spPr>
          <a:xfrm>
            <a:off x="127079" y="122294"/>
            <a:ext cx="1003141" cy="946297"/>
          </a:xfrm>
          <a:prstGeom prst="rect">
            <a:avLst/>
          </a:prstGeom>
        </p:spPr>
      </p:pic>
      <p:sp>
        <p:nvSpPr>
          <p:cNvPr id="6" name="Title Placeholder 1">
            <a:extLst>
              <a:ext uri="{FF2B5EF4-FFF2-40B4-BE49-F238E27FC236}">
                <a16:creationId xmlns:a16="http://schemas.microsoft.com/office/drawing/2014/main" id="{4CDEC2ED-683A-C43C-0F66-7F8CD54EDA77}"/>
              </a:ext>
            </a:extLst>
          </p:cNvPr>
          <p:cNvSpPr>
            <a:spLocks noGrp="1"/>
          </p:cNvSpPr>
          <p:nvPr>
            <p:ph type="title"/>
          </p:nvPr>
        </p:nvSpPr>
        <p:spPr>
          <a:xfrm>
            <a:off x="1217587" y="315626"/>
            <a:ext cx="7514740" cy="5596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Text Placeholder 2">
            <a:extLst>
              <a:ext uri="{FF2B5EF4-FFF2-40B4-BE49-F238E27FC236}">
                <a16:creationId xmlns:a16="http://schemas.microsoft.com/office/drawing/2014/main" id="{C3C6DDE7-4272-5CD4-1C62-3FF5FA4988E0}"/>
              </a:ext>
            </a:extLst>
          </p:cNvPr>
          <p:cNvSpPr>
            <a:spLocks noGrp="1"/>
          </p:cNvSpPr>
          <p:nvPr>
            <p:ph idx="1" hasCustomPrompt="1"/>
          </p:nvPr>
        </p:nvSpPr>
        <p:spPr>
          <a:xfrm>
            <a:off x="628649" y="1208868"/>
            <a:ext cx="8103678" cy="3471620"/>
          </a:xfrm>
          <a:prstGeom prst="rect">
            <a:avLst/>
          </a:prstGeom>
        </p:spPr>
        <p:txBody>
          <a:bodyPr vert="horz" lIns="91440" tIns="45720" rIns="91440" bIns="45720" rtlCol="0">
            <a:normAutofit/>
          </a:bodyPr>
          <a:lstStyle>
            <a:lvl1pPr marL="228600" indent="-228600">
              <a:buSzPct val="110000"/>
              <a:buFont typeface="Arial" panose="020B0604020202020204" pitchFamily="34" charset="0"/>
              <a:buChar char="•"/>
              <a:defRPr sz="2800"/>
            </a:lvl1pPr>
            <a:lvl2pPr marL="685800" indent="-228600">
              <a:buSzPct val="95000"/>
              <a:buFont typeface="Courier New" panose="02070309020205020404" pitchFamily="49" charset="0"/>
              <a:buChar char="o"/>
              <a:defRPr sz="2800"/>
            </a:lvl2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770237418"/>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userDrawn="1">
  <p:cSld name="1_Title and Content">
    <p:spTree>
      <p:nvGrpSpPr>
        <p:cNvPr id="1" name="Shape 20"/>
        <p:cNvGrpSpPr/>
        <p:nvPr/>
      </p:nvGrpSpPr>
      <p:grpSpPr>
        <a:xfrm>
          <a:off x="0" y="0"/>
          <a:ext cx="0" cy="0"/>
          <a:chOff x="0" y="0"/>
          <a:chExt cx="0" cy="0"/>
        </a:xfrm>
      </p:grpSpPr>
      <p:pic>
        <p:nvPicPr>
          <p:cNvPr id="2" name="Picture 1">
            <a:extLst>
              <a:ext uri="{FF2B5EF4-FFF2-40B4-BE49-F238E27FC236}">
                <a16:creationId xmlns:a16="http://schemas.microsoft.com/office/drawing/2014/main" id="{1A23EB7C-9F84-EEF3-CB36-03D4F7C29A99}"/>
              </a:ext>
            </a:extLst>
          </p:cNvPr>
          <p:cNvPicPr>
            <a:picLocks noChangeAspect="1"/>
          </p:cNvPicPr>
          <p:nvPr userDrawn="1"/>
        </p:nvPicPr>
        <p:blipFill rotWithShape="1">
          <a:blip r:embed="rId2"/>
          <a:srcRect t="47098"/>
          <a:stretch/>
        </p:blipFill>
        <p:spPr>
          <a:xfrm>
            <a:off x="0" y="4809489"/>
            <a:ext cx="9184052" cy="334011"/>
          </a:xfrm>
          <a:prstGeom prst="rect">
            <a:avLst/>
          </a:prstGeom>
        </p:spPr>
      </p:pic>
      <p:pic>
        <p:nvPicPr>
          <p:cNvPr id="3" name="Picture 2">
            <a:extLst>
              <a:ext uri="{FF2B5EF4-FFF2-40B4-BE49-F238E27FC236}">
                <a16:creationId xmlns:a16="http://schemas.microsoft.com/office/drawing/2014/main" id="{69B1B5A5-8DB4-98A7-81F2-6EBA39305EF8}"/>
              </a:ext>
            </a:extLst>
          </p:cNvPr>
          <p:cNvPicPr>
            <a:picLocks noChangeAspect="1"/>
          </p:cNvPicPr>
          <p:nvPr userDrawn="1"/>
        </p:nvPicPr>
        <p:blipFill>
          <a:blip r:embed="rId3"/>
          <a:stretch>
            <a:fillRect/>
          </a:stretch>
        </p:blipFill>
        <p:spPr>
          <a:xfrm>
            <a:off x="127079" y="122294"/>
            <a:ext cx="1003141" cy="946297"/>
          </a:xfrm>
          <a:prstGeom prst="rect">
            <a:avLst/>
          </a:prstGeom>
        </p:spPr>
      </p:pic>
      <p:sp>
        <p:nvSpPr>
          <p:cNvPr id="10" name="Text Placeholder 2">
            <a:extLst>
              <a:ext uri="{FF2B5EF4-FFF2-40B4-BE49-F238E27FC236}">
                <a16:creationId xmlns:a16="http://schemas.microsoft.com/office/drawing/2014/main" id="{9AED7FD2-ABD7-EC19-8F6C-ACC5D1CF5EE0}"/>
              </a:ext>
            </a:extLst>
          </p:cNvPr>
          <p:cNvSpPr>
            <a:spLocks noGrp="1"/>
          </p:cNvSpPr>
          <p:nvPr>
            <p:ph idx="1" hasCustomPrompt="1"/>
          </p:nvPr>
        </p:nvSpPr>
        <p:spPr>
          <a:xfrm>
            <a:off x="1241002" y="247318"/>
            <a:ext cx="6702048" cy="4008866"/>
          </a:xfrm>
          <a:prstGeom prst="rect">
            <a:avLst/>
          </a:prstGeom>
        </p:spPr>
        <p:txBody>
          <a:bodyPr vert="horz" lIns="91440" tIns="45720" rIns="91440" bIns="45720" rtlCol="0">
            <a:normAutofit/>
          </a:bodyPr>
          <a:lstStyle>
            <a:lvl1pPr marL="0" indent="0" algn="ctr">
              <a:buFontTx/>
              <a:buNone/>
              <a:defRPr sz="4000"/>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GB" dirty="0"/>
              <a:t>Click to edit </a:t>
            </a:r>
            <a:br>
              <a:rPr lang="en-GB" dirty="0"/>
            </a:br>
            <a:r>
              <a:rPr lang="en-GB" dirty="0"/>
              <a:t>Master text style</a:t>
            </a:r>
          </a:p>
        </p:txBody>
      </p:sp>
    </p:spTree>
    <p:extLst>
      <p:ext uri="{BB962C8B-B14F-4D97-AF65-F5344CB8AC3E}">
        <p14:creationId xmlns:p14="http://schemas.microsoft.com/office/powerpoint/2010/main" val="3137861530"/>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2" name="Picture 1">
            <a:extLst>
              <a:ext uri="{FF2B5EF4-FFF2-40B4-BE49-F238E27FC236}">
                <a16:creationId xmlns:a16="http://schemas.microsoft.com/office/drawing/2014/main" id="{4047CCE2-BFF8-8BB8-98C9-1EA070982B70}"/>
              </a:ext>
            </a:extLst>
          </p:cNvPr>
          <p:cNvPicPr>
            <a:picLocks noChangeAspect="1"/>
          </p:cNvPicPr>
          <p:nvPr userDrawn="1"/>
        </p:nvPicPr>
        <p:blipFill rotWithShape="1">
          <a:blip r:embed="rId2"/>
          <a:srcRect t="47098"/>
          <a:stretch/>
        </p:blipFill>
        <p:spPr>
          <a:xfrm>
            <a:off x="0" y="4809489"/>
            <a:ext cx="9184052" cy="334011"/>
          </a:xfrm>
          <a:prstGeom prst="rect">
            <a:avLst/>
          </a:prstGeom>
        </p:spPr>
      </p:pic>
      <p:pic>
        <p:nvPicPr>
          <p:cNvPr id="3" name="Picture 2">
            <a:extLst>
              <a:ext uri="{FF2B5EF4-FFF2-40B4-BE49-F238E27FC236}">
                <a16:creationId xmlns:a16="http://schemas.microsoft.com/office/drawing/2014/main" id="{35B0A86E-4028-105D-5F21-C3EFC02A4E6B}"/>
              </a:ext>
            </a:extLst>
          </p:cNvPr>
          <p:cNvPicPr>
            <a:picLocks noChangeAspect="1"/>
          </p:cNvPicPr>
          <p:nvPr userDrawn="1"/>
        </p:nvPicPr>
        <p:blipFill>
          <a:blip r:embed="rId3"/>
          <a:stretch>
            <a:fillRect/>
          </a:stretch>
        </p:blipFill>
        <p:spPr>
          <a:xfrm>
            <a:off x="127079" y="122294"/>
            <a:ext cx="1003141" cy="946297"/>
          </a:xfrm>
          <a:prstGeom prst="rect">
            <a:avLst/>
          </a:prstGeom>
        </p:spPr>
      </p:pic>
      <p:sp>
        <p:nvSpPr>
          <p:cNvPr id="4" name="Title Placeholder 1">
            <a:extLst>
              <a:ext uri="{FF2B5EF4-FFF2-40B4-BE49-F238E27FC236}">
                <a16:creationId xmlns:a16="http://schemas.microsoft.com/office/drawing/2014/main" id="{AAD33976-7CAE-FD84-B205-C12C5E938549}"/>
              </a:ext>
            </a:extLst>
          </p:cNvPr>
          <p:cNvSpPr>
            <a:spLocks noGrp="1"/>
          </p:cNvSpPr>
          <p:nvPr>
            <p:ph type="title"/>
          </p:nvPr>
        </p:nvSpPr>
        <p:spPr>
          <a:xfrm>
            <a:off x="1217587" y="315626"/>
            <a:ext cx="7514740" cy="5596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6" name="Text Placeholder 2">
            <a:extLst>
              <a:ext uri="{FF2B5EF4-FFF2-40B4-BE49-F238E27FC236}">
                <a16:creationId xmlns:a16="http://schemas.microsoft.com/office/drawing/2014/main" id="{3A4C0570-DE3A-C457-7D6A-D6DA71FFDBF9}"/>
              </a:ext>
            </a:extLst>
          </p:cNvPr>
          <p:cNvSpPr>
            <a:spLocks noGrp="1"/>
          </p:cNvSpPr>
          <p:nvPr>
            <p:ph idx="1" hasCustomPrompt="1"/>
          </p:nvPr>
        </p:nvSpPr>
        <p:spPr>
          <a:xfrm>
            <a:off x="628649" y="1370013"/>
            <a:ext cx="8103677" cy="3262312"/>
          </a:xfrm>
          <a:prstGeom prst="rect">
            <a:avLst/>
          </a:prstGeom>
        </p:spPr>
        <p:txBody>
          <a:bodyPr vert="horz" lIns="91440" tIns="45720" rIns="91440" bIns="45720" rtlCol="0">
            <a:normAutofit/>
          </a:bodyPr>
          <a:lstStyle>
            <a:lvl1pPr marL="0" indent="0">
              <a:buFontTx/>
              <a:buNone/>
              <a:defRPr/>
            </a:lvl1pPr>
          </a:lstStyle>
          <a:p>
            <a:pPr lvl="0"/>
            <a:r>
              <a:rPr lang="en-GB" dirty="0"/>
              <a:t>Click to edit Master text styles</a:t>
            </a:r>
          </a:p>
        </p:txBody>
      </p:sp>
    </p:spTree>
    <p:extLst>
      <p:ext uri="{BB962C8B-B14F-4D97-AF65-F5344CB8AC3E}">
        <p14:creationId xmlns:p14="http://schemas.microsoft.com/office/powerpoint/2010/main" val="2923401422"/>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3" name="Picture 2">
            <a:extLst>
              <a:ext uri="{FF2B5EF4-FFF2-40B4-BE49-F238E27FC236}">
                <a16:creationId xmlns:a16="http://schemas.microsoft.com/office/drawing/2014/main" id="{9F05AEC3-44DF-AD10-23FD-3F742C7F761B}"/>
              </a:ext>
            </a:extLst>
          </p:cNvPr>
          <p:cNvPicPr>
            <a:picLocks noChangeAspect="1"/>
          </p:cNvPicPr>
          <p:nvPr userDrawn="1"/>
        </p:nvPicPr>
        <p:blipFill>
          <a:blip r:embed="rId2"/>
          <a:srcRect l="545" r="545"/>
          <a:stretch/>
        </p:blipFill>
        <p:spPr>
          <a:xfrm>
            <a:off x="0" y="0"/>
            <a:ext cx="9144000" cy="5143500"/>
          </a:xfrm>
          <a:prstGeom prst="rect">
            <a:avLst/>
          </a:prstGeom>
        </p:spPr>
      </p:pic>
      <p:pic>
        <p:nvPicPr>
          <p:cNvPr id="4" name="Picture 3">
            <a:extLst>
              <a:ext uri="{FF2B5EF4-FFF2-40B4-BE49-F238E27FC236}">
                <a16:creationId xmlns:a16="http://schemas.microsoft.com/office/drawing/2014/main" id="{B9C8DA43-6DCF-DCA3-084E-8CFEA986116E}"/>
              </a:ext>
            </a:extLst>
          </p:cNvPr>
          <p:cNvPicPr>
            <a:picLocks noChangeAspect="1"/>
          </p:cNvPicPr>
          <p:nvPr userDrawn="1"/>
        </p:nvPicPr>
        <p:blipFill>
          <a:blip r:embed="rId3"/>
          <a:stretch>
            <a:fillRect/>
          </a:stretch>
        </p:blipFill>
        <p:spPr>
          <a:xfrm>
            <a:off x="3346075" y="350727"/>
            <a:ext cx="2451850" cy="2312911"/>
          </a:xfrm>
          <a:prstGeom prst="rect">
            <a:avLst/>
          </a:prstGeom>
        </p:spPr>
      </p:pic>
      <p:sp>
        <p:nvSpPr>
          <p:cNvPr id="5" name="Title Placeholder 1">
            <a:extLst>
              <a:ext uri="{FF2B5EF4-FFF2-40B4-BE49-F238E27FC236}">
                <a16:creationId xmlns:a16="http://schemas.microsoft.com/office/drawing/2014/main" id="{D9255F2A-9D59-BCB2-491F-B41AA4DD34E9}"/>
              </a:ext>
            </a:extLst>
          </p:cNvPr>
          <p:cNvSpPr>
            <a:spLocks noGrp="1"/>
          </p:cNvSpPr>
          <p:nvPr>
            <p:ph type="title"/>
          </p:nvPr>
        </p:nvSpPr>
        <p:spPr>
          <a:xfrm>
            <a:off x="814630" y="2898183"/>
            <a:ext cx="7514740" cy="1231719"/>
          </a:xfrm>
          <a:prstGeom prst="rect">
            <a:avLst/>
          </a:prstGeom>
        </p:spPr>
        <p:txBody>
          <a:bodyPr vert="horz" lIns="91440" tIns="45720" rIns="91440" bIns="45720" rtlCol="0" anchor="ctr">
            <a:noAutofit/>
          </a:bodyPr>
          <a:lstStyle>
            <a:lvl1pPr algn="ctr">
              <a:defRPr sz="40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814484593"/>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3" name="Picture 2">
            <a:extLst>
              <a:ext uri="{FF2B5EF4-FFF2-40B4-BE49-F238E27FC236}">
                <a16:creationId xmlns:a16="http://schemas.microsoft.com/office/drawing/2014/main" id="{9F05AEC3-44DF-AD10-23FD-3F742C7F761B}"/>
              </a:ext>
            </a:extLst>
          </p:cNvPr>
          <p:cNvPicPr>
            <a:picLocks noChangeAspect="1"/>
          </p:cNvPicPr>
          <p:nvPr userDrawn="1"/>
        </p:nvPicPr>
        <p:blipFill>
          <a:blip r:embed="rId2"/>
          <a:srcRect l="545" r="545"/>
          <a:stretch/>
        </p:blipFill>
        <p:spPr>
          <a:xfrm>
            <a:off x="0" y="0"/>
            <a:ext cx="9144000" cy="5143500"/>
          </a:xfrm>
          <a:prstGeom prst="rect">
            <a:avLst/>
          </a:prstGeom>
        </p:spPr>
      </p:pic>
      <p:sp>
        <p:nvSpPr>
          <p:cNvPr id="5" name="Title Placeholder 1">
            <a:extLst>
              <a:ext uri="{FF2B5EF4-FFF2-40B4-BE49-F238E27FC236}">
                <a16:creationId xmlns:a16="http://schemas.microsoft.com/office/drawing/2014/main" id="{96419E4F-4070-2CDE-3536-984B6343CE8F}"/>
              </a:ext>
            </a:extLst>
          </p:cNvPr>
          <p:cNvSpPr>
            <a:spLocks noGrp="1"/>
          </p:cNvSpPr>
          <p:nvPr>
            <p:ph type="title" hasCustomPrompt="1"/>
          </p:nvPr>
        </p:nvSpPr>
        <p:spPr>
          <a:xfrm>
            <a:off x="806883" y="1648480"/>
            <a:ext cx="7514740" cy="559631"/>
          </a:xfrm>
          <a:prstGeom prst="rect">
            <a:avLst/>
          </a:prstGeom>
        </p:spPr>
        <p:txBody>
          <a:bodyPr vert="horz" lIns="91440" tIns="45720" rIns="91440" bIns="45720" rtlCol="0" anchor="ctr">
            <a:noAutofit/>
          </a:bodyPr>
          <a:lstStyle>
            <a:lvl1pPr algn="ctr">
              <a:defRPr sz="6000">
                <a:solidFill>
                  <a:schemeClr val="bg1"/>
                </a:solidFill>
              </a:defRPr>
            </a:lvl1pPr>
          </a:lstStyle>
          <a:p>
            <a:r>
              <a:rPr lang="en-GB" dirty="0"/>
              <a:t>Category 1</a:t>
            </a:r>
            <a:endParaRPr lang="en-US" dirty="0"/>
          </a:p>
        </p:txBody>
      </p:sp>
      <p:sp>
        <p:nvSpPr>
          <p:cNvPr id="7" name="Text Placeholder 2">
            <a:extLst>
              <a:ext uri="{FF2B5EF4-FFF2-40B4-BE49-F238E27FC236}">
                <a16:creationId xmlns:a16="http://schemas.microsoft.com/office/drawing/2014/main" id="{B0155706-B3E5-1C00-9BDA-02787D90B411}"/>
              </a:ext>
            </a:extLst>
          </p:cNvPr>
          <p:cNvSpPr>
            <a:spLocks noGrp="1"/>
          </p:cNvSpPr>
          <p:nvPr>
            <p:ph idx="1" hasCustomPrompt="1"/>
          </p:nvPr>
        </p:nvSpPr>
        <p:spPr>
          <a:xfrm>
            <a:off x="520161" y="2742944"/>
            <a:ext cx="8103677" cy="1082651"/>
          </a:xfrm>
          <a:prstGeom prst="rect">
            <a:avLst/>
          </a:prstGeom>
        </p:spPr>
        <p:txBody>
          <a:bodyPr vert="horz" lIns="91440" tIns="45720" rIns="91440" bIns="45720" rtlCol="0" anchor="ctr">
            <a:normAutofit/>
          </a:bodyPr>
          <a:lstStyle>
            <a:lvl1pPr marL="0" indent="0" algn="ctr">
              <a:buFontTx/>
              <a:buNone/>
              <a:defRPr sz="2800">
                <a:solidFill>
                  <a:schemeClr val="bg1"/>
                </a:solidFill>
                <a:latin typeface="Sassoon Sans US Rg" pitchFamily="2"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GB" dirty="0"/>
              <a:t>Click to edit Master text style</a:t>
            </a:r>
          </a:p>
        </p:txBody>
      </p:sp>
    </p:spTree>
    <p:extLst>
      <p:ext uri="{BB962C8B-B14F-4D97-AF65-F5344CB8AC3E}">
        <p14:creationId xmlns:p14="http://schemas.microsoft.com/office/powerpoint/2010/main" val="383943416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3" name="Picture 2">
            <a:extLst>
              <a:ext uri="{FF2B5EF4-FFF2-40B4-BE49-F238E27FC236}">
                <a16:creationId xmlns:a16="http://schemas.microsoft.com/office/drawing/2014/main" id="{9F05AEC3-44DF-AD10-23FD-3F742C7F761B}"/>
              </a:ext>
            </a:extLst>
          </p:cNvPr>
          <p:cNvPicPr>
            <a:picLocks noChangeAspect="1"/>
          </p:cNvPicPr>
          <p:nvPr userDrawn="1"/>
        </p:nvPicPr>
        <p:blipFill>
          <a:blip r:embed="rId2"/>
          <a:srcRect l="545" r="545"/>
          <a:stretch/>
        </p:blipFill>
        <p:spPr>
          <a:xfrm>
            <a:off x="0" y="0"/>
            <a:ext cx="9144000" cy="5143500"/>
          </a:xfrm>
          <a:prstGeom prst="rect">
            <a:avLst/>
          </a:prstGeom>
        </p:spPr>
      </p:pic>
    </p:spTree>
    <p:extLst>
      <p:ext uri="{BB962C8B-B14F-4D97-AF65-F5344CB8AC3E}">
        <p14:creationId xmlns:p14="http://schemas.microsoft.com/office/powerpoint/2010/main" val="32021440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3" name="Picture 2">
            <a:extLst>
              <a:ext uri="{FF2B5EF4-FFF2-40B4-BE49-F238E27FC236}">
                <a16:creationId xmlns:a16="http://schemas.microsoft.com/office/drawing/2014/main" id="{9F05AEC3-44DF-AD10-23FD-3F742C7F761B}"/>
              </a:ext>
            </a:extLst>
          </p:cNvPr>
          <p:cNvPicPr>
            <a:picLocks noChangeAspect="1"/>
          </p:cNvPicPr>
          <p:nvPr userDrawn="1"/>
        </p:nvPicPr>
        <p:blipFill>
          <a:blip r:embed="rId2"/>
          <a:srcRect l="545" r="545"/>
          <a:stretch/>
        </p:blipFill>
        <p:spPr>
          <a:xfrm>
            <a:off x="0" y="0"/>
            <a:ext cx="9144000" cy="5143500"/>
          </a:xfrm>
          <a:prstGeom prst="rect">
            <a:avLst/>
          </a:prstGeom>
        </p:spPr>
      </p:pic>
      <p:pic>
        <p:nvPicPr>
          <p:cNvPr id="4" name="Picture 3">
            <a:extLst>
              <a:ext uri="{FF2B5EF4-FFF2-40B4-BE49-F238E27FC236}">
                <a16:creationId xmlns:a16="http://schemas.microsoft.com/office/drawing/2014/main" id="{B9C8DA43-6DCF-DCA3-084E-8CFEA986116E}"/>
              </a:ext>
            </a:extLst>
          </p:cNvPr>
          <p:cNvPicPr>
            <a:picLocks noChangeAspect="1"/>
          </p:cNvPicPr>
          <p:nvPr userDrawn="1"/>
        </p:nvPicPr>
        <p:blipFill>
          <a:blip r:embed="rId3"/>
          <a:stretch>
            <a:fillRect/>
          </a:stretch>
        </p:blipFill>
        <p:spPr>
          <a:xfrm>
            <a:off x="3012740" y="733500"/>
            <a:ext cx="3139785" cy="2961863"/>
          </a:xfrm>
          <a:prstGeom prst="rect">
            <a:avLst/>
          </a:prstGeom>
        </p:spPr>
      </p:pic>
      <p:sp>
        <p:nvSpPr>
          <p:cNvPr id="2" name="Google Shape;97;p14">
            <a:extLst>
              <a:ext uri="{FF2B5EF4-FFF2-40B4-BE49-F238E27FC236}">
                <a16:creationId xmlns:a16="http://schemas.microsoft.com/office/drawing/2014/main" id="{E2046A90-8984-3372-39CB-925489297B34}"/>
              </a:ext>
            </a:extLst>
          </p:cNvPr>
          <p:cNvSpPr txBox="1">
            <a:spLocks/>
          </p:cNvSpPr>
          <p:nvPr userDrawn="1"/>
        </p:nvSpPr>
        <p:spPr>
          <a:xfrm>
            <a:off x="0" y="3850316"/>
            <a:ext cx="9144000" cy="937022"/>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Sassoon Sans US Rg" pitchFamily="2" charset="77"/>
                <a:ea typeface="Sassoon Sans US Rg" pitchFamily="2" charset="77"/>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marL="0" indent="0" algn="ctr">
              <a:spcBef>
                <a:spcPts val="0"/>
              </a:spcBef>
              <a:buNone/>
            </a:pPr>
            <a:r>
              <a:rPr lang="en-US" sz="2800" dirty="0">
                <a:solidFill>
                  <a:schemeClr val="bg1"/>
                </a:solidFill>
              </a:rPr>
              <a:t>©The Educational Company of Ireland.</a:t>
            </a:r>
          </a:p>
          <a:p>
            <a:pPr marL="0" indent="0" algn="ctr">
              <a:spcBef>
                <a:spcPts val="0"/>
              </a:spcBef>
              <a:buNone/>
            </a:pPr>
            <a:r>
              <a:rPr lang="en-US" sz="2800" dirty="0" err="1">
                <a:solidFill>
                  <a:schemeClr val="bg1"/>
                </a:solidFill>
              </a:rPr>
              <a:t>www.mathandme.ie</a:t>
            </a:r>
            <a:endParaRPr lang="en-US" sz="2800" dirty="0">
              <a:solidFill>
                <a:schemeClr val="bg1"/>
              </a:solidFill>
            </a:endParaRPr>
          </a:p>
        </p:txBody>
      </p:sp>
    </p:spTree>
    <p:extLst>
      <p:ext uri="{BB962C8B-B14F-4D97-AF65-F5344CB8AC3E}">
        <p14:creationId xmlns:p14="http://schemas.microsoft.com/office/powerpoint/2010/main" val="126401956"/>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E5B636-1F46-56E3-A117-F58B3626D8C9}"/>
              </a:ext>
            </a:extLst>
          </p:cNvPr>
          <p:cNvSpPr>
            <a:spLocks noGrp="1"/>
          </p:cNvSpPr>
          <p:nvPr>
            <p:ph type="title"/>
          </p:nvPr>
        </p:nvSpPr>
        <p:spPr>
          <a:xfrm>
            <a:off x="1217587" y="315626"/>
            <a:ext cx="7514740" cy="5596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F276CE-40A7-41C3-4F64-843C625F6B77}"/>
              </a:ext>
            </a:extLst>
          </p:cNvPr>
          <p:cNvSpPr>
            <a:spLocks noGrp="1"/>
          </p:cNvSpPr>
          <p:nvPr>
            <p:ph type="body" idx="1"/>
          </p:nvPr>
        </p:nvSpPr>
        <p:spPr>
          <a:xfrm>
            <a:off x="628649" y="1370013"/>
            <a:ext cx="8103677"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863322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53" r:id="rId3"/>
    <p:sldLayoutId id="2147483651" r:id="rId4"/>
    <p:sldLayoutId id="2147483650" r:id="rId5"/>
    <p:sldLayoutId id="2147483664" r:id="rId6"/>
    <p:sldLayoutId id="2147483652" r:id="rId7"/>
  </p:sldLayoutIdLst>
  <p:txStyles>
    <p:titleStyle>
      <a:lvl1pPr algn="l" defTabSz="914400" rtl="0" eaLnBrk="1" latinLnBrk="0" hangingPunct="1">
        <a:lnSpc>
          <a:spcPct val="90000"/>
        </a:lnSpc>
        <a:spcBef>
          <a:spcPct val="0"/>
        </a:spcBef>
        <a:buNone/>
        <a:defRPr sz="3200" b="1" kern="1200">
          <a:solidFill>
            <a:srgbClr val="3E8BC7"/>
          </a:solidFill>
          <a:latin typeface="Sassoon Sans US Rg" pitchFamily="2" charset="77"/>
          <a:ea typeface="+mj-ea"/>
          <a:cs typeface="+mj-cs"/>
        </a:defRPr>
      </a:lvl1pPr>
    </p:titleStyle>
    <p:bodyStyle>
      <a:lvl1pPr marL="228600" indent="-228600" algn="l" defTabSz="914400" rtl="0" eaLnBrk="1" latinLnBrk="0" hangingPunct="1">
        <a:lnSpc>
          <a:spcPct val="90000"/>
        </a:lnSpc>
        <a:spcBef>
          <a:spcPts val="1000"/>
        </a:spcBef>
        <a:buClr>
          <a:srgbClr val="3E8BC7"/>
        </a:buClr>
        <a:buFont typeface="Arial" panose="020B0604020202020204" pitchFamily="34" charset="0"/>
        <a:buChar char="•"/>
        <a:defRPr sz="2800" kern="1200">
          <a:solidFill>
            <a:schemeClr val="tx1"/>
          </a:solidFill>
          <a:latin typeface="Sassoon Sans US Rg" pitchFamily="2" charset="77"/>
          <a:ea typeface="+mn-ea"/>
          <a:cs typeface="+mn-cs"/>
        </a:defRPr>
      </a:lvl1pPr>
      <a:lvl2pPr marL="685800" indent="-228600" algn="l" defTabSz="914400" rtl="0" eaLnBrk="1" latinLnBrk="0" hangingPunct="1">
        <a:lnSpc>
          <a:spcPct val="90000"/>
        </a:lnSpc>
        <a:spcBef>
          <a:spcPts val="500"/>
        </a:spcBef>
        <a:buClr>
          <a:srgbClr val="3E8BC7"/>
        </a:buClr>
        <a:buFont typeface="Arial" panose="020B0604020202020204" pitchFamily="34" charset="0"/>
        <a:buChar char="•"/>
        <a:defRPr sz="2400" kern="1200">
          <a:solidFill>
            <a:schemeClr val="tx1"/>
          </a:solidFill>
          <a:latin typeface="Sassoon Sans US Rg" pitchFamily="2" charset="77"/>
          <a:ea typeface="+mn-ea"/>
          <a:cs typeface="+mn-cs"/>
        </a:defRPr>
      </a:lvl2pPr>
      <a:lvl3pPr marL="1143000" indent="-228600" algn="l" defTabSz="914400" rtl="0" eaLnBrk="1" latinLnBrk="0" hangingPunct="1">
        <a:lnSpc>
          <a:spcPct val="90000"/>
        </a:lnSpc>
        <a:spcBef>
          <a:spcPts val="500"/>
        </a:spcBef>
        <a:buClr>
          <a:srgbClr val="3E8BC7"/>
        </a:buClr>
        <a:buFont typeface="Arial" panose="020B0604020202020204" pitchFamily="34" charset="0"/>
        <a:buChar char="•"/>
        <a:defRPr sz="2000" kern="1200">
          <a:solidFill>
            <a:schemeClr val="tx1"/>
          </a:solidFill>
          <a:latin typeface="Sassoon Sans US Rg" pitchFamily="2" charset="77"/>
          <a:ea typeface="+mn-ea"/>
          <a:cs typeface="+mn-cs"/>
        </a:defRPr>
      </a:lvl3pPr>
      <a:lvl4pPr marL="1600200" indent="-228600" algn="l" defTabSz="914400" rtl="0" eaLnBrk="1" latinLnBrk="0" hangingPunct="1">
        <a:lnSpc>
          <a:spcPct val="90000"/>
        </a:lnSpc>
        <a:spcBef>
          <a:spcPts val="500"/>
        </a:spcBef>
        <a:buClr>
          <a:srgbClr val="3E8BC7"/>
        </a:buClr>
        <a:buFont typeface="Arial" panose="020B0604020202020204" pitchFamily="34" charset="0"/>
        <a:buChar char="•"/>
        <a:defRPr sz="1800" kern="1200">
          <a:solidFill>
            <a:schemeClr val="tx1"/>
          </a:solidFill>
          <a:latin typeface="Sassoon Sans US Rg" pitchFamily="2" charset="77"/>
          <a:ea typeface="+mn-ea"/>
          <a:cs typeface="+mn-cs"/>
        </a:defRPr>
      </a:lvl4pPr>
      <a:lvl5pPr marL="2057400" indent="-228600" algn="l" defTabSz="914400" rtl="0" eaLnBrk="1" latinLnBrk="0" hangingPunct="1">
        <a:lnSpc>
          <a:spcPct val="90000"/>
        </a:lnSpc>
        <a:spcBef>
          <a:spcPts val="500"/>
        </a:spcBef>
        <a:buClr>
          <a:srgbClr val="3E8BC7"/>
        </a:buClr>
        <a:buFont typeface="Arial" panose="020B0604020202020204" pitchFamily="34" charset="0"/>
        <a:buChar char="•"/>
        <a:defRPr sz="1800" kern="1200">
          <a:solidFill>
            <a:schemeClr val="tx1"/>
          </a:solidFill>
          <a:latin typeface="Sassoon Sans US Rg"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D8CF-8ECE-65E0-7BA3-84FFE2504D68}"/>
              </a:ext>
            </a:extLst>
          </p:cNvPr>
          <p:cNvSpPr>
            <a:spLocks noGrp="1"/>
          </p:cNvSpPr>
          <p:nvPr>
            <p:ph type="title"/>
          </p:nvPr>
        </p:nvSpPr>
        <p:spPr/>
        <p:txBody>
          <a:bodyPr/>
          <a:lstStyle/>
          <a:p>
            <a:r>
              <a:rPr lang="en-IE" b="1" dirty="0"/>
              <a:t>Skip Counting in 2s (C)</a:t>
            </a:r>
            <a:endParaRPr lang="en-US" dirty="0"/>
          </a:p>
        </p:txBody>
      </p:sp>
    </p:spTree>
    <p:extLst>
      <p:ext uri="{BB962C8B-B14F-4D97-AF65-F5344CB8AC3E}">
        <p14:creationId xmlns:p14="http://schemas.microsoft.com/office/powerpoint/2010/main" val="1306238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twelve</a:t>
            </a:r>
          </a:p>
          <a:p>
            <a:r>
              <a:rPr lang="en-US" dirty="0"/>
              <a:t>12</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6" name="TextBox 5">
            <a:extLst>
              <a:ext uri="{FF2B5EF4-FFF2-40B4-BE49-F238E27FC236}">
                <a16:creationId xmlns:a16="http://schemas.microsoft.com/office/drawing/2014/main" id="{E8EA25DB-00A1-0773-4AD1-9E592A374D00}"/>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7" name="TextBox 6">
            <a:extLst>
              <a:ext uri="{FF2B5EF4-FFF2-40B4-BE49-F238E27FC236}">
                <a16:creationId xmlns:a16="http://schemas.microsoft.com/office/drawing/2014/main" id="{3850CB96-5B28-85AD-20DC-AFABDAE62C68}"/>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8" name="TextBox 7">
            <a:extLst>
              <a:ext uri="{FF2B5EF4-FFF2-40B4-BE49-F238E27FC236}">
                <a16:creationId xmlns:a16="http://schemas.microsoft.com/office/drawing/2014/main" id="{55435550-4C46-FE1F-F653-5BBE75322571}"/>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9" name="TextBox 8">
            <a:extLst>
              <a:ext uri="{FF2B5EF4-FFF2-40B4-BE49-F238E27FC236}">
                <a16:creationId xmlns:a16="http://schemas.microsoft.com/office/drawing/2014/main" id="{F593C2EB-BF77-E042-2DB3-4466574AD37D}"/>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2831924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fourteen</a:t>
            </a:r>
          </a:p>
          <a:p>
            <a:r>
              <a:rPr lang="en-US" dirty="0"/>
              <a:t>14</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6" name="TextBox 5">
            <a:extLst>
              <a:ext uri="{FF2B5EF4-FFF2-40B4-BE49-F238E27FC236}">
                <a16:creationId xmlns:a16="http://schemas.microsoft.com/office/drawing/2014/main" id="{E8EA25DB-00A1-0773-4AD1-9E592A374D00}"/>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7" name="TextBox 6">
            <a:extLst>
              <a:ext uri="{FF2B5EF4-FFF2-40B4-BE49-F238E27FC236}">
                <a16:creationId xmlns:a16="http://schemas.microsoft.com/office/drawing/2014/main" id="{3850CB96-5B28-85AD-20DC-AFABDAE62C68}"/>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8" name="TextBox 7">
            <a:extLst>
              <a:ext uri="{FF2B5EF4-FFF2-40B4-BE49-F238E27FC236}">
                <a16:creationId xmlns:a16="http://schemas.microsoft.com/office/drawing/2014/main" id="{55435550-4C46-FE1F-F653-5BBE75322571}"/>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9" name="TextBox 8">
            <a:extLst>
              <a:ext uri="{FF2B5EF4-FFF2-40B4-BE49-F238E27FC236}">
                <a16:creationId xmlns:a16="http://schemas.microsoft.com/office/drawing/2014/main" id="{F593C2EB-BF77-E042-2DB3-4466574AD37D}"/>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0" name="TextBox 9">
            <a:extLst>
              <a:ext uri="{FF2B5EF4-FFF2-40B4-BE49-F238E27FC236}">
                <a16:creationId xmlns:a16="http://schemas.microsoft.com/office/drawing/2014/main" id="{327F87EB-1F3A-82E7-DE8A-FE372AEC124A}"/>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2027390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sixteen</a:t>
            </a:r>
          </a:p>
          <a:p>
            <a:r>
              <a:rPr lang="en-US" dirty="0"/>
              <a:t>16</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6" name="TextBox 5">
            <a:extLst>
              <a:ext uri="{FF2B5EF4-FFF2-40B4-BE49-F238E27FC236}">
                <a16:creationId xmlns:a16="http://schemas.microsoft.com/office/drawing/2014/main" id="{E8EA25DB-00A1-0773-4AD1-9E592A374D00}"/>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7" name="TextBox 6">
            <a:extLst>
              <a:ext uri="{FF2B5EF4-FFF2-40B4-BE49-F238E27FC236}">
                <a16:creationId xmlns:a16="http://schemas.microsoft.com/office/drawing/2014/main" id="{3850CB96-5B28-85AD-20DC-AFABDAE62C68}"/>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8" name="TextBox 7">
            <a:extLst>
              <a:ext uri="{FF2B5EF4-FFF2-40B4-BE49-F238E27FC236}">
                <a16:creationId xmlns:a16="http://schemas.microsoft.com/office/drawing/2014/main" id="{55435550-4C46-FE1F-F653-5BBE75322571}"/>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9" name="TextBox 8">
            <a:extLst>
              <a:ext uri="{FF2B5EF4-FFF2-40B4-BE49-F238E27FC236}">
                <a16:creationId xmlns:a16="http://schemas.microsoft.com/office/drawing/2014/main" id="{F593C2EB-BF77-E042-2DB3-4466574AD37D}"/>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0" name="TextBox 9">
            <a:extLst>
              <a:ext uri="{FF2B5EF4-FFF2-40B4-BE49-F238E27FC236}">
                <a16:creationId xmlns:a16="http://schemas.microsoft.com/office/drawing/2014/main" id="{327F87EB-1F3A-82E7-DE8A-FE372AEC124A}"/>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11" name="TextBox 10">
            <a:extLst>
              <a:ext uri="{FF2B5EF4-FFF2-40B4-BE49-F238E27FC236}">
                <a16:creationId xmlns:a16="http://schemas.microsoft.com/office/drawing/2014/main" id="{906DEB3B-0392-07BD-A44C-8CCE5685EB09}"/>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299507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eighteen</a:t>
            </a:r>
          </a:p>
          <a:p>
            <a:r>
              <a:rPr lang="en-US" dirty="0"/>
              <a:t>18</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6" name="TextBox 5">
            <a:extLst>
              <a:ext uri="{FF2B5EF4-FFF2-40B4-BE49-F238E27FC236}">
                <a16:creationId xmlns:a16="http://schemas.microsoft.com/office/drawing/2014/main" id="{E8EA25DB-00A1-0773-4AD1-9E592A374D00}"/>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7" name="TextBox 6">
            <a:extLst>
              <a:ext uri="{FF2B5EF4-FFF2-40B4-BE49-F238E27FC236}">
                <a16:creationId xmlns:a16="http://schemas.microsoft.com/office/drawing/2014/main" id="{3850CB96-5B28-85AD-20DC-AFABDAE62C68}"/>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8" name="TextBox 7">
            <a:extLst>
              <a:ext uri="{FF2B5EF4-FFF2-40B4-BE49-F238E27FC236}">
                <a16:creationId xmlns:a16="http://schemas.microsoft.com/office/drawing/2014/main" id="{55435550-4C46-FE1F-F653-5BBE75322571}"/>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9" name="TextBox 8">
            <a:extLst>
              <a:ext uri="{FF2B5EF4-FFF2-40B4-BE49-F238E27FC236}">
                <a16:creationId xmlns:a16="http://schemas.microsoft.com/office/drawing/2014/main" id="{F593C2EB-BF77-E042-2DB3-4466574AD37D}"/>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0" name="TextBox 9">
            <a:extLst>
              <a:ext uri="{FF2B5EF4-FFF2-40B4-BE49-F238E27FC236}">
                <a16:creationId xmlns:a16="http://schemas.microsoft.com/office/drawing/2014/main" id="{327F87EB-1F3A-82E7-DE8A-FE372AEC124A}"/>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11" name="TextBox 10">
            <a:extLst>
              <a:ext uri="{FF2B5EF4-FFF2-40B4-BE49-F238E27FC236}">
                <a16:creationId xmlns:a16="http://schemas.microsoft.com/office/drawing/2014/main" id="{906DEB3B-0392-07BD-A44C-8CCE5685EB09}"/>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sp>
        <p:nvSpPr>
          <p:cNvPr id="12" name="TextBox 11">
            <a:extLst>
              <a:ext uri="{FF2B5EF4-FFF2-40B4-BE49-F238E27FC236}">
                <a16:creationId xmlns:a16="http://schemas.microsoft.com/office/drawing/2014/main" id="{67B6B816-BAFB-D818-DD46-3A8C407AA577}"/>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2450867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twenty</a:t>
            </a:r>
          </a:p>
          <a:p>
            <a:r>
              <a:rPr lang="en-US" dirty="0"/>
              <a:t>20</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6" name="TextBox 5">
            <a:extLst>
              <a:ext uri="{FF2B5EF4-FFF2-40B4-BE49-F238E27FC236}">
                <a16:creationId xmlns:a16="http://schemas.microsoft.com/office/drawing/2014/main" id="{E8EA25DB-00A1-0773-4AD1-9E592A374D00}"/>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7" name="TextBox 6">
            <a:extLst>
              <a:ext uri="{FF2B5EF4-FFF2-40B4-BE49-F238E27FC236}">
                <a16:creationId xmlns:a16="http://schemas.microsoft.com/office/drawing/2014/main" id="{3850CB96-5B28-85AD-20DC-AFABDAE62C68}"/>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8" name="TextBox 7">
            <a:extLst>
              <a:ext uri="{FF2B5EF4-FFF2-40B4-BE49-F238E27FC236}">
                <a16:creationId xmlns:a16="http://schemas.microsoft.com/office/drawing/2014/main" id="{55435550-4C46-FE1F-F653-5BBE75322571}"/>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9" name="TextBox 8">
            <a:extLst>
              <a:ext uri="{FF2B5EF4-FFF2-40B4-BE49-F238E27FC236}">
                <a16:creationId xmlns:a16="http://schemas.microsoft.com/office/drawing/2014/main" id="{F593C2EB-BF77-E042-2DB3-4466574AD37D}"/>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0" name="TextBox 9">
            <a:extLst>
              <a:ext uri="{FF2B5EF4-FFF2-40B4-BE49-F238E27FC236}">
                <a16:creationId xmlns:a16="http://schemas.microsoft.com/office/drawing/2014/main" id="{327F87EB-1F3A-82E7-DE8A-FE372AEC124A}"/>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11" name="TextBox 10">
            <a:extLst>
              <a:ext uri="{FF2B5EF4-FFF2-40B4-BE49-F238E27FC236}">
                <a16:creationId xmlns:a16="http://schemas.microsoft.com/office/drawing/2014/main" id="{906DEB3B-0392-07BD-A44C-8CCE5685EB09}"/>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sp>
        <p:nvSpPr>
          <p:cNvPr id="12" name="TextBox 11">
            <a:extLst>
              <a:ext uri="{FF2B5EF4-FFF2-40B4-BE49-F238E27FC236}">
                <a16:creationId xmlns:a16="http://schemas.microsoft.com/office/drawing/2014/main" id="{67B6B816-BAFB-D818-DD46-3A8C407AA577}"/>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sp>
        <p:nvSpPr>
          <p:cNvPr id="13" name="TextBox 12">
            <a:extLst>
              <a:ext uri="{FF2B5EF4-FFF2-40B4-BE49-F238E27FC236}">
                <a16:creationId xmlns:a16="http://schemas.microsoft.com/office/drawing/2014/main" id="{925EA566-45E7-3742-C922-AFAE766735B3}"/>
              </a:ext>
            </a:extLst>
          </p:cNvPr>
          <p:cNvSpPr txBox="1"/>
          <p:nvPr/>
        </p:nvSpPr>
        <p:spPr>
          <a:xfrm>
            <a:off x="8304666" y="2190584"/>
            <a:ext cx="815143" cy="523220"/>
          </a:xfrm>
          <a:prstGeom prst="rect">
            <a:avLst/>
          </a:prstGeom>
          <a:noFill/>
        </p:spPr>
        <p:txBody>
          <a:bodyPr wrap="square" rtlCol="0">
            <a:spAutoFit/>
          </a:bodyPr>
          <a:lstStyle/>
          <a:p>
            <a:pPr algn="ctr"/>
            <a:r>
              <a:rPr lang="en-GB" sz="2800" dirty="0">
                <a:latin typeface="Sassoon Sans US Rg" pitchFamily="50" charset="0"/>
              </a:rPr>
              <a:t>20</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2128655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8F262860-A493-9C4A-EC8F-71A56CE31201}"/>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14" name="TextBox 13">
            <a:extLst>
              <a:ext uri="{FF2B5EF4-FFF2-40B4-BE49-F238E27FC236}">
                <a16:creationId xmlns:a16="http://schemas.microsoft.com/office/drawing/2014/main" id="{09AEEC44-3E90-B087-29DF-FB8E504872B3}"/>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15" name="TextBox 14">
            <a:extLst>
              <a:ext uri="{FF2B5EF4-FFF2-40B4-BE49-F238E27FC236}">
                <a16:creationId xmlns:a16="http://schemas.microsoft.com/office/drawing/2014/main" id="{56AD12EC-5E16-6683-EA81-D5049EAAB70B}"/>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17" name="TextBox 16">
            <a:extLst>
              <a:ext uri="{FF2B5EF4-FFF2-40B4-BE49-F238E27FC236}">
                <a16:creationId xmlns:a16="http://schemas.microsoft.com/office/drawing/2014/main" id="{69270E3A-03EC-686F-BC88-D72F92CB13F3}"/>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18" name="TextBox 17">
            <a:extLst>
              <a:ext uri="{FF2B5EF4-FFF2-40B4-BE49-F238E27FC236}">
                <a16:creationId xmlns:a16="http://schemas.microsoft.com/office/drawing/2014/main" id="{49F31345-D66B-629B-7F8F-0BEDF8664FC0}"/>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19" name="TextBox 18">
            <a:extLst>
              <a:ext uri="{FF2B5EF4-FFF2-40B4-BE49-F238E27FC236}">
                <a16:creationId xmlns:a16="http://schemas.microsoft.com/office/drawing/2014/main" id="{25F1E4F0-E196-B999-227C-10D31D7E025F}"/>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20" name="TextBox 19">
            <a:extLst>
              <a:ext uri="{FF2B5EF4-FFF2-40B4-BE49-F238E27FC236}">
                <a16:creationId xmlns:a16="http://schemas.microsoft.com/office/drawing/2014/main" id="{F83FBEA6-EA87-AF64-C8B4-A7E047B065CA}"/>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21" name="TextBox 20">
            <a:extLst>
              <a:ext uri="{FF2B5EF4-FFF2-40B4-BE49-F238E27FC236}">
                <a16:creationId xmlns:a16="http://schemas.microsoft.com/office/drawing/2014/main" id="{F55FC211-81E5-9674-4801-16574EC551BE}"/>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sp>
        <p:nvSpPr>
          <p:cNvPr id="22" name="TextBox 21">
            <a:extLst>
              <a:ext uri="{FF2B5EF4-FFF2-40B4-BE49-F238E27FC236}">
                <a16:creationId xmlns:a16="http://schemas.microsoft.com/office/drawing/2014/main" id="{AB3FE62B-C8EB-8D94-823D-1D38A24E7130}"/>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sp>
        <p:nvSpPr>
          <p:cNvPr id="23" name="TextBox 22">
            <a:extLst>
              <a:ext uri="{FF2B5EF4-FFF2-40B4-BE49-F238E27FC236}">
                <a16:creationId xmlns:a16="http://schemas.microsoft.com/office/drawing/2014/main" id="{ACA46C52-A4A8-00A8-FD44-BF54D95173E7}"/>
              </a:ext>
            </a:extLst>
          </p:cNvPr>
          <p:cNvSpPr txBox="1"/>
          <p:nvPr/>
        </p:nvSpPr>
        <p:spPr>
          <a:xfrm>
            <a:off x="8304666" y="2190584"/>
            <a:ext cx="815143" cy="523220"/>
          </a:xfrm>
          <a:prstGeom prst="rect">
            <a:avLst/>
          </a:prstGeom>
          <a:noFill/>
        </p:spPr>
        <p:txBody>
          <a:bodyPr wrap="square" rtlCol="0">
            <a:spAutoFit/>
          </a:bodyPr>
          <a:lstStyle/>
          <a:p>
            <a:pPr algn="ctr"/>
            <a:r>
              <a:rPr lang="en-GB" sz="2800" dirty="0">
                <a:latin typeface="Sassoon Sans US Rg" pitchFamily="50" charset="0"/>
              </a:rPr>
              <a:t>20</a:t>
            </a:r>
          </a:p>
        </p:txBody>
      </p:sp>
      <p:pic>
        <p:nvPicPr>
          <p:cNvPr id="24" name="Picture 23">
            <a:extLst>
              <a:ext uri="{FF2B5EF4-FFF2-40B4-BE49-F238E27FC236}">
                <a16:creationId xmlns:a16="http://schemas.microsoft.com/office/drawing/2014/main" id="{E0346EAB-CB3B-4C8A-46B5-2FCDA83D5F5B}"/>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2901403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D2CFCF2F-4A0D-99B7-83D2-D498F3A5E185}"/>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15" name="TextBox 14">
            <a:extLst>
              <a:ext uri="{FF2B5EF4-FFF2-40B4-BE49-F238E27FC236}">
                <a16:creationId xmlns:a16="http://schemas.microsoft.com/office/drawing/2014/main" id="{CA915367-40D1-6B4F-4CA9-89BD3691576F}"/>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16" name="TextBox 15">
            <a:extLst>
              <a:ext uri="{FF2B5EF4-FFF2-40B4-BE49-F238E27FC236}">
                <a16:creationId xmlns:a16="http://schemas.microsoft.com/office/drawing/2014/main" id="{2818E818-0808-ED22-A8AA-1BF49A504358}"/>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17" name="TextBox 16">
            <a:extLst>
              <a:ext uri="{FF2B5EF4-FFF2-40B4-BE49-F238E27FC236}">
                <a16:creationId xmlns:a16="http://schemas.microsoft.com/office/drawing/2014/main" id="{D49F94D9-F267-EF08-DC7D-FD5795B95035}"/>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18" name="TextBox 17">
            <a:extLst>
              <a:ext uri="{FF2B5EF4-FFF2-40B4-BE49-F238E27FC236}">
                <a16:creationId xmlns:a16="http://schemas.microsoft.com/office/drawing/2014/main" id="{0DDAB98B-49A0-E472-2589-479384D64CE3}"/>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9" name="TextBox 18">
            <a:extLst>
              <a:ext uri="{FF2B5EF4-FFF2-40B4-BE49-F238E27FC236}">
                <a16:creationId xmlns:a16="http://schemas.microsoft.com/office/drawing/2014/main" id="{E5B162AC-8082-C072-0472-29F8CC6AC762}"/>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20" name="TextBox 19">
            <a:extLst>
              <a:ext uri="{FF2B5EF4-FFF2-40B4-BE49-F238E27FC236}">
                <a16:creationId xmlns:a16="http://schemas.microsoft.com/office/drawing/2014/main" id="{4387D4BF-63B3-298B-6EA2-ACAD619B3B11}"/>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sp>
        <p:nvSpPr>
          <p:cNvPr id="21" name="TextBox 20">
            <a:extLst>
              <a:ext uri="{FF2B5EF4-FFF2-40B4-BE49-F238E27FC236}">
                <a16:creationId xmlns:a16="http://schemas.microsoft.com/office/drawing/2014/main" id="{DC9FF42E-6DF0-82B0-8995-A61A5211F7B5}"/>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sp>
        <p:nvSpPr>
          <p:cNvPr id="22" name="TextBox 21">
            <a:extLst>
              <a:ext uri="{FF2B5EF4-FFF2-40B4-BE49-F238E27FC236}">
                <a16:creationId xmlns:a16="http://schemas.microsoft.com/office/drawing/2014/main" id="{63A8B735-A2B9-55E9-8F42-AE9A2B2A8680}"/>
              </a:ext>
            </a:extLst>
          </p:cNvPr>
          <p:cNvSpPr txBox="1"/>
          <p:nvPr/>
        </p:nvSpPr>
        <p:spPr>
          <a:xfrm>
            <a:off x="8304666" y="2190584"/>
            <a:ext cx="815143" cy="523220"/>
          </a:xfrm>
          <a:prstGeom prst="rect">
            <a:avLst/>
          </a:prstGeom>
          <a:noFill/>
        </p:spPr>
        <p:txBody>
          <a:bodyPr wrap="square" rtlCol="0">
            <a:spAutoFit/>
          </a:bodyPr>
          <a:lstStyle/>
          <a:p>
            <a:pPr algn="ctr"/>
            <a:r>
              <a:rPr lang="en-GB" sz="2800" dirty="0">
                <a:latin typeface="Sassoon Sans US Rg" pitchFamily="50" charset="0"/>
              </a:rPr>
              <a:t>20</a:t>
            </a:r>
          </a:p>
        </p:txBody>
      </p:sp>
      <p:pic>
        <p:nvPicPr>
          <p:cNvPr id="23" name="Picture 22">
            <a:extLst>
              <a:ext uri="{FF2B5EF4-FFF2-40B4-BE49-F238E27FC236}">
                <a16:creationId xmlns:a16="http://schemas.microsoft.com/office/drawing/2014/main" id="{E00E89AD-3C5A-54A5-13D8-05110792B44F}"/>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704213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52BACD7E-3F96-9AB2-E982-03165B754772}"/>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14" name="TextBox 13">
            <a:extLst>
              <a:ext uri="{FF2B5EF4-FFF2-40B4-BE49-F238E27FC236}">
                <a16:creationId xmlns:a16="http://schemas.microsoft.com/office/drawing/2014/main" id="{035A4B3D-5F15-6CF5-0B17-39E13D91B0C6}"/>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15" name="TextBox 14">
            <a:extLst>
              <a:ext uri="{FF2B5EF4-FFF2-40B4-BE49-F238E27FC236}">
                <a16:creationId xmlns:a16="http://schemas.microsoft.com/office/drawing/2014/main" id="{001DBD8D-8D94-3815-9795-3A4CBC4AF7B3}"/>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16" name="TextBox 15">
            <a:extLst>
              <a:ext uri="{FF2B5EF4-FFF2-40B4-BE49-F238E27FC236}">
                <a16:creationId xmlns:a16="http://schemas.microsoft.com/office/drawing/2014/main" id="{95A5266D-EC18-4C43-1941-DCD98775740E}"/>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17" name="TextBox 16">
            <a:extLst>
              <a:ext uri="{FF2B5EF4-FFF2-40B4-BE49-F238E27FC236}">
                <a16:creationId xmlns:a16="http://schemas.microsoft.com/office/drawing/2014/main" id="{270BA4ED-573E-EF59-0F18-27F9FEDF07EB}"/>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8" name="TextBox 17">
            <a:extLst>
              <a:ext uri="{FF2B5EF4-FFF2-40B4-BE49-F238E27FC236}">
                <a16:creationId xmlns:a16="http://schemas.microsoft.com/office/drawing/2014/main" id="{2C318B01-9F38-EE3B-14C9-B360ECB0FBF5}"/>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19" name="TextBox 18">
            <a:extLst>
              <a:ext uri="{FF2B5EF4-FFF2-40B4-BE49-F238E27FC236}">
                <a16:creationId xmlns:a16="http://schemas.microsoft.com/office/drawing/2014/main" id="{CC8D9334-FFBE-ED37-7375-A867010BDD53}"/>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sp>
        <p:nvSpPr>
          <p:cNvPr id="20" name="TextBox 19">
            <a:extLst>
              <a:ext uri="{FF2B5EF4-FFF2-40B4-BE49-F238E27FC236}">
                <a16:creationId xmlns:a16="http://schemas.microsoft.com/office/drawing/2014/main" id="{A5F93B80-5F66-6823-35ED-F6A2860A59B7}"/>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pic>
        <p:nvPicPr>
          <p:cNvPr id="22" name="Picture 21">
            <a:extLst>
              <a:ext uri="{FF2B5EF4-FFF2-40B4-BE49-F238E27FC236}">
                <a16:creationId xmlns:a16="http://schemas.microsoft.com/office/drawing/2014/main" id="{8EF0F191-5E1D-1589-B7F0-11BF755B32D4}"/>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351650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E241AC-F8D7-B753-E8AD-73502C3F978F}"/>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12" name="TextBox 11">
            <a:extLst>
              <a:ext uri="{FF2B5EF4-FFF2-40B4-BE49-F238E27FC236}">
                <a16:creationId xmlns:a16="http://schemas.microsoft.com/office/drawing/2014/main" id="{E55B8251-97E4-6581-5F31-C210C2ADB282}"/>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13" name="TextBox 12">
            <a:extLst>
              <a:ext uri="{FF2B5EF4-FFF2-40B4-BE49-F238E27FC236}">
                <a16:creationId xmlns:a16="http://schemas.microsoft.com/office/drawing/2014/main" id="{79503174-8EEB-A8C1-3855-40E1D1E1324E}"/>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14" name="TextBox 13">
            <a:extLst>
              <a:ext uri="{FF2B5EF4-FFF2-40B4-BE49-F238E27FC236}">
                <a16:creationId xmlns:a16="http://schemas.microsoft.com/office/drawing/2014/main" id="{F60ECEC0-D34B-00CA-8470-3D9D6945EF51}"/>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5" name="TextBox 14">
            <a:extLst>
              <a:ext uri="{FF2B5EF4-FFF2-40B4-BE49-F238E27FC236}">
                <a16:creationId xmlns:a16="http://schemas.microsoft.com/office/drawing/2014/main" id="{BF113408-072D-5625-1AFA-7A82D2B2B96B}"/>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16" name="TextBox 15">
            <a:extLst>
              <a:ext uri="{FF2B5EF4-FFF2-40B4-BE49-F238E27FC236}">
                <a16:creationId xmlns:a16="http://schemas.microsoft.com/office/drawing/2014/main" id="{3601A812-5213-755F-12A5-654C43BA5B25}"/>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sp>
        <p:nvSpPr>
          <p:cNvPr id="17" name="TextBox 16">
            <a:extLst>
              <a:ext uri="{FF2B5EF4-FFF2-40B4-BE49-F238E27FC236}">
                <a16:creationId xmlns:a16="http://schemas.microsoft.com/office/drawing/2014/main" id="{A69E62D3-FEA5-7AC1-5EE3-9140250DBE00}"/>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pic>
        <p:nvPicPr>
          <p:cNvPr id="18" name="Picture 17">
            <a:extLst>
              <a:ext uri="{FF2B5EF4-FFF2-40B4-BE49-F238E27FC236}">
                <a16:creationId xmlns:a16="http://schemas.microsoft.com/office/drawing/2014/main" id="{4B4E12AD-5304-1AAF-DE5F-AC5CAE3325CC}"/>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198890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05F787-742F-31FB-134A-B5EDF5A26E24}"/>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6" name="TextBox 5">
            <a:extLst>
              <a:ext uri="{FF2B5EF4-FFF2-40B4-BE49-F238E27FC236}">
                <a16:creationId xmlns:a16="http://schemas.microsoft.com/office/drawing/2014/main" id="{F3F20903-A1AE-E819-A1A9-A792029F939E}"/>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12" name="TextBox 11">
            <a:extLst>
              <a:ext uri="{FF2B5EF4-FFF2-40B4-BE49-F238E27FC236}">
                <a16:creationId xmlns:a16="http://schemas.microsoft.com/office/drawing/2014/main" id="{FEFAEF92-92B3-F25F-F56B-3333F17B33B7}"/>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3" name="TextBox 12">
            <a:extLst>
              <a:ext uri="{FF2B5EF4-FFF2-40B4-BE49-F238E27FC236}">
                <a16:creationId xmlns:a16="http://schemas.microsoft.com/office/drawing/2014/main" id="{87D54DDB-5D83-FE5B-465D-7A6E0531D91B}"/>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14" name="TextBox 13">
            <a:extLst>
              <a:ext uri="{FF2B5EF4-FFF2-40B4-BE49-F238E27FC236}">
                <a16:creationId xmlns:a16="http://schemas.microsoft.com/office/drawing/2014/main" id="{F5A1D540-297F-F169-49ED-9E5C654FE999}"/>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sp>
        <p:nvSpPr>
          <p:cNvPr id="15" name="TextBox 14">
            <a:extLst>
              <a:ext uri="{FF2B5EF4-FFF2-40B4-BE49-F238E27FC236}">
                <a16:creationId xmlns:a16="http://schemas.microsoft.com/office/drawing/2014/main" id="{E1D34152-A50B-BF03-143C-F1E0800DE5B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pic>
        <p:nvPicPr>
          <p:cNvPr id="16" name="Picture 15">
            <a:extLst>
              <a:ext uri="{FF2B5EF4-FFF2-40B4-BE49-F238E27FC236}">
                <a16:creationId xmlns:a16="http://schemas.microsoft.com/office/drawing/2014/main" id="{4AE04554-717F-BCC8-BAC0-E07293A3F101}"/>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577123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B055D-7133-618B-948A-F52342FA11C4}"/>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E0A2A5C1-B28A-A44B-6FEE-61291BD43502}"/>
              </a:ext>
            </a:extLst>
          </p:cNvPr>
          <p:cNvSpPr>
            <a:spLocks noGrp="1"/>
          </p:cNvSpPr>
          <p:nvPr>
            <p:ph idx="1"/>
          </p:nvPr>
        </p:nvSpPr>
        <p:spPr/>
        <p:txBody>
          <a:bodyPr>
            <a:normAutofit fontScale="92500" lnSpcReduction="10000"/>
          </a:bodyPr>
          <a:lstStyle/>
          <a:p>
            <a:r>
              <a:rPr lang="en-US" dirty="0"/>
              <a:t>Play the slideshow.</a:t>
            </a:r>
          </a:p>
          <a:p>
            <a:r>
              <a:rPr lang="en-US" dirty="0"/>
              <a:t>Ask the children to count aloud and in unison, in response to the question(s). </a:t>
            </a:r>
          </a:p>
          <a:p>
            <a:r>
              <a:rPr lang="en-US" dirty="0"/>
              <a:t>In the initial slides, the numerals are being built up as the counting progresses.</a:t>
            </a:r>
          </a:p>
          <a:p>
            <a:r>
              <a:rPr lang="en-US" dirty="0"/>
              <a:t>In the latter slides, the numerals are disappearing. For each of these slides, the children should count aloud, forwards and backwards, all of the numerals each time, including verbalizing those that are missing. </a:t>
            </a:r>
          </a:p>
        </p:txBody>
      </p:sp>
    </p:spTree>
    <p:extLst>
      <p:ext uri="{BB962C8B-B14F-4D97-AF65-F5344CB8AC3E}">
        <p14:creationId xmlns:p14="http://schemas.microsoft.com/office/powerpoint/2010/main" val="1477696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028817-CE6D-E5E2-8493-22722B02BB33}"/>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6" name="TextBox 5">
            <a:extLst>
              <a:ext uri="{FF2B5EF4-FFF2-40B4-BE49-F238E27FC236}">
                <a16:creationId xmlns:a16="http://schemas.microsoft.com/office/drawing/2014/main" id="{549EDAE4-4397-2A8A-464C-7671B6CF8F8C}"/>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10" name="TextBox 9">
            <a:extLst>
              <a:ext uri="{FF2B5EF4-FFF2-40B4-BE49-F238E27FC236}">
                <a16:creationId xmlns:a16="http://schemas.microsoft.com/office/drawing/2014/main" id="{F5627030-3AFB-EFE9-16B1-D4AE7EAE76F2}"/>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12" name="TextBox 11">
            <a:extLst>
              <a:ext uri="{FF2B5EF4-FFF2-40B4-BE49-F238E27FC236}">
                <a16:creationId xmlns:a16="http://schemas.microsoft.com/office/drawing/2014/main" id="{45A38339-D550-CFB0-0324-0C7ECDEE6E0B}"/>
              </a:ext>
            </a:extLst>
          </p:cNvPr>
          <p:cNvSpPr txBox="1"/>
          <p:nvPr/>
        </p:nvSpPr>
        <p:spPr>
          <a:xfrm>
            <a:off x="6789633" y="2190584"/>
            <a:ext cx="659814" cy="523220"/>
          </a:xfrm>
          <a:prstGeom prst="rect">
            <a:avLst/>
          </a:prstGeom>
          <a:noFill/>
        </p:spPr>
        <p:txBody>
          <a:bodyPr wrap="square" rtlCol="0">
            <a:spAutoFit/>
          </a:bodyPr>
          <a:lstStyle/>
          <a:p>
            <a:r>
              <a:rPr lang="en-GB" sz="2800" dirty="0">
                <a:latin typeface="Sassoon Sans US Rg" pitchFamily="50" charset="0"/>
              </a:rPr>
              <a:t>16</a:t>
            </a:r>
          </a:p>
        </p:txBody>
      </p:sp>
      <p:sp>
        <p:nvSpPr>
          <p:cNvPr id="13" name="TextBox 12">
            <a:extLst>
              <a:ext uri="{FF2B5EF4-FFF2-40B4-BE49-F238E27FC236}">
                <a16:creationId xmlns:a16="http://schemas.microsoft.com/office/drawing/2014/main" id="{8BB12B0D-AF9E-BBC5-B36A-8AA3577AF0F3}"/>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pic>
        <p:nvPicPr>
          <p:cNvPr id="14" name="Picture 13">
            <a:extLst>
              <a:ext uri="{FF2B5EF4-FFF2-40B4-BE49-F238E27FC236}">
                <a16:creationId xmlns:a16="http://schemas.microsoft.com/office/drawing/2014/main" id="{69F76660-0588-F97E-86D2-1D202F755D6E}"/>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4285680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64677F-AEFA-0A6C-173D-602387379976}"/>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5" name="TextBox 4">
            <a:extLst>
              <a:ext uri="{FF2B5EF4-FFF2-40B4-BE49-F238E27FC236}">
                <a16:creationId xmlns:a16="http://schemas.microsoft.com/office/drawing/2014/main" id="{4AE4BD46-47D0-0FBE-AC8A-881840317D66}"/>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6" name="TextBox 5">
            <a:extLst>
              <a:ext uri="{FF2B5EF4-FFF2-40B4-BE49-F238E27FC236}">
                <a16:creationId xmlns:a16="http://schemas.microsoft.com/office/drawing/2014/main" id="{2F09AD63-42EB-24C1-16C6-5D4E5ECEC7D1}"/>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sp>
        <p:nvSpPr>
          <p:cNvPr id="10" name="TextBox 9">
            <a:extLst>
              <a:ext uri="{FF2B5EF4-FFF2-40B4-BE49-F238E27FC236}">
                <a16:creationId xmlns:a16="http://schemas.microsoft.com/office/drawing/2014/main" id="{C70936AC-822F-501D-20D6-6A125083E24F}"/>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18</a:t>
            </a:r>
          </a:p>
        </p:txBody>
      </p:sp>
      <p:pic>
        <p:nvPicPr>
          <p:cNvPr id="12" name="Picture 11">
            <a:extLst>
              <a:ext uri="{FF2B5EF4-FFF2-40B4-BE49-F238E27FC236}">
                <a16:creationId xmlns:a16="http://schemas.microsoft.com/office/drawing/2014/main" id="{37FCA593-40D6-C6E0-F1DC-95B00DB1BBA3}"/>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931600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B694E9-2BDA-C769-3CB1-ED028219BD26}"/>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5" name="TextBox 4">
            <a:extLst>
              <a:ext uri="{FF2B5EF4-FFF2-40B4-BE49-F238E27FC236}">
                <a16:creationId xmlns:a16="http://schemas.microsoft.com/office/drawing/2014/main" id="{FDC6EC90-AB8F-A87A-5B2F-B3F6C7A66CD2}"/>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6" name="TextBox 5">
            <a:extLst>
              <a:ext uri="{FF2B5EF4-FFF2-40B4-BE49-F238E27FC236}">
                <a16:creationId xmlns:a16="http://schemas.microsoft.com/office/drawing/2014/main" id="{653F241D-3F27-BEC6-4A8F-BA4CFAFB2F8D}"/>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pic>
        <p:nvPicPr>
          <p:cNvPr id="10" name="Picture 9">
            <a:extLst>
              <a:ext uri="{FF2B5EF4-FFF2-40B4-BE49-F238E27FC236}">
                <a16:creationId xmlns:a16="http://schemas.microsoft.com/office/drawing/2014/main" id="{610676AE-FA3E-3BEA-0491-49533FB5BED6}"/>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648342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635DB66-466B-4A9A-224D-F3124FA3B561}"/>
              </a:ext>
            </a:extLst>
          </p:cNvPr>
          <p:cNvSpPr txBox="1"/>
          <p:nvPr/>
        </p:nvSpPr>
        <p:spPr>
          <a:xfrm>
            <a:off x="5147063" y="2190584"/>
            <a:ext cx="659814" cy="523220"/>
          </a:xfrm>
          <a:prstGeom prst="rect">
            <a:avLst/>
          </a:prstGeom>
          <a:noFill/>
        </p:spPr>
        <p:txBody>
          <a:bodyPr wrap="square" rtlCol="0">
            <a:spAutoFit/>
          </a:bodyPr>
          <a:lstStyle/>
          <a:p>
            <a:r>
              <a:rPr lang="en-GB" sz="2800" dirty="0">
                <a:latin typeface="Sassoon Sans US Rg" pitchFamily="50" charset="0"/>
              </a:rPr>
              <a:t>12</a:t>
            </a:r>
          </a:p>
        </p:txBody>
      </p:sp>
      <p:sp>
        <p:nvSpPr>
          <p:cNvPr id="5" name="TextBox 4">
            <a:extLst>
              <a:ext uri="{FF2B5EF4-FFF2-40B4-BE49-F238E27FC236}">
                <a16:creationId xmlns:a16="http://schemas.microsoft.com/office/drawing/2014/main" id="{D96695CC-DCEE-9180-D5BE-AF2FE223A165}"/>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pic>
        <p:nvPicPr>
          <p:cNvPr id="6" name="Picture 5">
            <a:extLst>
              <a:ext uri="{FF2B5EF4-FFF2-40B4-BE49-F238E27FC236}">
                <a16:creationId xmlns:a16="http://schemas.microsoft.com/office/drawing/2014/main" id="{6F1B41DA-F91D-30BE-44F9-2CBF0B3655B6}"/>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584835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5E2824-BF72-1096-645A-D471DE8BA229}"/>
              </a:ext>
            </a:extLst>
          </p:cNvPr>
          <p:cNvSpPr txBox="1"/>
          <p:nvPr/>
        </p:nvSpPr>
        <p:spPr>
          <a:xfrm>
            <a:off x="5957864" y="2190584"/>
            <a:ext cx="659814" cy="523220"/>
          </a:xfrm>
          <a:prstGeom prst="rect">
            <a:avLst/>
          </a:prstGeom>
          <a:noFill/>
        </p:spPr>
        <p:txBody>
          <a:bodyPr wrap="square" rtlCol="0">
            <a:spAutoFit/>
          </a:bodyPr>
          <a:lstStyle/>
          <a:p>
            <a:r>
              <a:rPr lang="en-GB" sz="2800" dirty="0">
                <a:latin typeface="Sassoon Sans US Rg" pitchFamily="50" charset="0"/>
              </a:rPr>
              <a:t>14</a:t>
            </a:r>
          </a:p>
        </p:txBody>
      </p:sp>
      <p:pic>
        <p:nvPicPr>
          <p:cNvPr id="5" name="Picture 4">
            <a:extLst>
              <a:ext uri="{FF2B5EF4-FFF2-40B4-BE49-F238E27FC236}">
                <a16:creationId xmlns:a16="http://schemas.microsoft.com/office/drawing/2014/main" id="{85E04CAF-08C1-8C1C-7E2D-ABF8C278E5FE}"/>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612714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E5F9D-D8BF-E4B0-3C94-6B18F046EDDB}"/>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119195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57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98F12F-2E6E-7028-215F-DD908A32A00F}"/>
              </a:ext>
            </a:extLst>
          </p:cNvPr>
          <p:cNvSpPr>
            <a:spLocks noGrp="1"/>
          </p:cNvSpPr>
          <p:nvPr>
            <p:ph idx="1"/>
          </p:nvPr>
        </p:nvSpPr>
        <p:spPr>
          <a:xfrm>
            <a:off x="991620" y="408996"/>
            <a:ext cx="7536951" cy="4008866"/>
          </a:xfrm>
        </p:spPr>
        <p:txBody>
          <a:bodyPr>
            <a:normAutofit/>
          </a:bodyPr>
          <a:lstStyle/>
          <a:p>
            <a:r>
              <a:rPr lang="en-US" sz="3500" dirty="0"/>
              <a:t>Count in 2s along the counting stick. Start at 0.</a:t>
            </a:r>
          </a:p>
        </p:txBody>
      </p:sp>
      <p:pic>
        <p:nvPicPr>
          <p:cNvPr id="3" name="Picture 2">
            <a:extLst>
              <a:ext uri="{FF2B5EF4-FFF2-40B4-BE49-F238E27FC236}">
                <a16:creationId xmlns:a16="http://schemas.microsoft.com/office/drawing/2014/main" id="{B4BE3EFC-CBDA-1AA6-1832-909048B65222}"/>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9443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zero</a:t>
            </a:r>
          </a:p>
          <a:p>
            <a:r>
              <a:rPr lang="en-US" dirty="0"/>
              <a:t>0</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4007067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two</a:t>
            </a:r>
          </a:p>
          <a:p>
            <a:r>
              <a:rPr lang="en-US" dirty="0"/>
              <a:t>2</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762943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four</a:t>
            </a:r>
          </a:p>
          <a:p>
            <a:r>
              <a:rPr lang="en-US" dirty="0"/>
              <a:t>4</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865996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six</a:t>
            </a:r>
          </a:p>
          <a:p>
            <a:r>
              <a:rPr lang="en-US" dirty="0"/>
              <a:t>6</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6" name="TextBox 5">
            <a:extLst>
              <a:ext uri="{FF2B5EF4-FFF2-40B4-BE49-F238E27FC236}">
                <a16:creationId xmlns:a16="http://schemas.microsoft.com/office/drawing/2014/main" id="{E8EA25DB-00A1-0773-4AD1-9E592A374D00}"/>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220412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eight</a:t>
            </a:r>
          </a:p>
          <a:p>
            <a:r>
              <a:rPr lang="en-US" dirty="0"/>
              <a:t>8</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6" name="TextBox 5">
            <a:extLst>
              <a:ext uri="{FF2B5EF4-FFF2-40B4-BE49-F238E27FC236}">
                <a16:creationId xmlns:a16="http://schemas.microsoft.com/office/drawing/2014/main" id="{E8EA25DB-00A1-0773-4AD1-9E592A374D00}"/>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7" name="TextBox 6">
            <a:extLst>
              <a:ext uri="{FF2B5EF4-FFF2-40B4-BE49-F238E27FC236}">
                <a16:creationId xmlns:a16="http://schemas.microsoft.com/office/drawing/2014/main" id="{3850CB96-5B28-85AD-20DC-AFABDAE62C68}"/>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67876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4D312-49E4-EC00-31D6-8ECE16E58503}"/>
              </a:ext>
            </a:extLst>
          </p:cNvPr>
          <p:cNvSpPr>
            <a:spLocks noGrp="1"/>
          </p:cNvSpPr>
          <p:nvPr>
            <p:ph idx="1"/>
          </p:nvPr>
        </p:nvSpPr>
        <p:spPr/>
        <p:txBody>
          <a:bodyPr/>
          <a:lstStyle/>
          <a:p>
            <a:r>
              <a:rPr lang="en-US" dirty="0"/>
              <a:t>ten</a:t>
            </a:r>
          </a:p>
          <a:p>
            <a:r>
              <a:rPr lang="en-US" dirty="0"/>
              <a:t>10</a:t>
            </a:r>
          </a:p>
        </p:txBody>
      </p:sp>
      <p:sp>
        <p:nvSpPr>
          <p:cNvPr id="3" name="TextBox 2">
            <a:extLst>
              <a:ext uri="{FF2B5EF4-FFF2-40B4-BE49-F238E27FC236}">
                <a16:creationId xmlns:a16="http://schemas.microsoft.com/office/drawing/2014/main" id="{7372B983-F7C3-25D1-3530-4BBD594325F0}"/>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9E6FE33A-5A61-7FF5-1A53-384F4258863E}"/>
              </a:ext>
            </a:extLst>
          </p:cNvPr>
          <p:cNvSpPr txBox="1"/>
          <p:nvPr/>
        </p:nvSpPr>
        <p:spPr>
          <a:xfrm>
            <a:off x="929242" y="2190584"/>
            <a:ext cx="659814" cy="523220"/>
          </a:xfrm>
          <a:prstGeom prst="rect">
            <a:avLst/>
          </a:prstGeom>
          <a:noFill/>
        </p:spPr>
        <p:txBody>
          <a:bodyPr wrap="square" rtlCol="0">
            <a:spAutoFit/>
          </a:bodyPr>
          <a:lstStyle/>
          <a:p>
            <a:pPr algn="ctr"/>
            <a:r>
              <a:rPr lang="en-GB" sz="2800" dirty="0">
                <a:latin typeface="Sassoon Sans US Rg" pitchFamily="50" charset="0"/>
              </a:rPr>
              <a:t>2</a:t>
            </a:r>
          </a:p>
        </p:txBody>
      </p:sp>
      <p:sp>
        <p:nvSpPr>
          <p:cNvPr id="5" name="TextBox 4">
            <a:extLst>
              <a:ext uri="{FF2B5EF4-FFF2-40B4-BE49-F238E27FC236}">
                <a16:creationId xmlns:a16="http://schemas.microsoft.com/office/drawing/2014/main" id="{BDA7CC61-5038-9758-E24C-42E20F2090CA}"/>
              </a:ext>
            </a:extLst>
          </p:cNvPr>
          <p:cNvSpPr txBox="1"/>
          <p:nvPr/>
        </p:nvSpPr>
        <p:spPr>
          <a:xfrm>
            <a:off x="1769323" y="2190584"/>
            <a:ext cx="659814" cy="523220"/>
          </a:xfrm>
          <a:prstGeom prst="rect">
            <a:avLst/>
          </a:prstGeom>
          <a:noFill/>
        </p:spPr>
        <p:txBody>
          <a:bodyPr wrap="square" rtlCol="0">
            <a:spAutoFit/>
          </a:bodyPr>
          <a:lstStyle/>
          <a:p>
            <a:pPr algn="ctr"/>
            <a:r>
              <a:rPr lang="en-GB" sz="2800" dirty="0">
                <a:latin typeface="Sassoon Sans US Rg" pitchFamily="50" charset="0"/>
              </a:rPr>
              <a:t>4</a:t>
            </a:r>
          </a:p>
        </p:txBody>
      </p:sp>
      <p:sp>
        <p:nvSpPr>
          <p:cNvPr id="6" name="TextBox 5">
            <a:extLst>
              <a:ext uri="{FF2B5EF4-FFF2-40B4-BE49-F238E27FC236}">
                <a16:creationId xmlns:a16="http://schemas.microsoft.com/office/drawing/2014/main" id="{E8EA25DB-00A1-0773-4AD1-9E592A374D00}"/>
              </a:ext>
            </a:extLst>
          </p:cNvPr>
          <p:cNvSpPr txBox="1"/>
          <p:nvPr/>
        </p:nvSpPr>
        <p:spPr>
          <a:xfrm>
            <a:off x="2605063" y="2190584"/>
            <a:ext cx="659814" cy="523220"/>
          </a:xfrm>
          <a:prstGeom prst="rect">
            <a:avLst/>
          </a:prstGeom>
          <a:noFill/>
        </p:spPr>
        <p:txBody>
          <a:bodyPr wrap="square" rtlCol="0">
            <a:spAutoFit/>
          </a:bodyPr>
          <a:lstStyle/>
          <a:p>
            <a:pPr algn="ctr"/>
            <a:r>
              <a:rPr lang="en-GB" sz="2800" dirty="0">
                <a:latin typeface="Sassoon Sans US Rg" pitchFamily="50" charset="0"/>
              </a:rPr>
              <a:t>6</a:t>
            </a:r>
          </a:p>
        </p:txBody>
      </p:sp>
      <p:sp>
        <p:nvSpPr>
          <p:cNvPr id="7" name="TextBox 6">
            <a:extLst>
              <a:ext uri="{FF2B5EF4-FFF2-40B4-BE49-F238E27FC236}">
                <a16:creationId xmlns:a16="http://schemas.microsoft.com/office/drawing/2014/main" id="{3850CB96-5B28-85AD-20DC-AFABDAE62C68}"/>
              </a:ext>
            </a:extLst>
          </p:cNvPr>
          <p:cNvSpPr txBox="1"/>
          <p:nvPr/>
        </p:nvSpPr>
        <p:spPr>
          <a:xfrm>
            <a:off x="3436832" y="2190584"/>
            <a:ext cx="659814" cy="523220"/>
          </a:xfrm>
          <a:prstGeom prst="rect">
            <a:avLst/>
          </a:prstGeom>
          <a:noFill/>
        </p:spPr>
        <p:txBody>
          <a:bodyPr wrap="square" rtlCol="0">
            <a:spAutoFit/>
          </a:bodyPr>
          <a:lstStyle/>
          <a:p>
            <a:pPr algn="ctr"/>
            <a:r>
              <a:rPr lang="en-GB" sz="2800" dirty="0">
                <a:latin typeface="Sassoon Sans US Rg" pitchFamily="50" charset="0"/>
              </a:rPr>
              <a:t>8</a:t>
            </a:r>
          </a:p>
        </p:txBody>
      </p:sp>
      <p:sp>
        <p:nvSpPr>
          <p:cNvPr id="8" name="TextBox 7">
            <a:extLst>
              <a:ext uri="{FF2B5EF4-FFF2-40B4-BE49-F238E27FC236}">
                <a16:creationId xmlns:a16="http://schemas.microsoft.com/office/drawing/2014/main" id="{55435550-4C46-FE1F-F653-5BBE75322571}"/>
              </a:ext>
            </a:extLst>
          </p:cNvPr>
          <p:cNvSpPr txBox="1"/>
          <p:nvPr/>
        </p:nvSpPr>
        <p:spPr>
          <a:xfrm>
            <a:off x="4298669" y="2190584"/>
            <a:ext cx="659814" cy="523220"/>
          </a:xfrm>
          <a:prstGeom prst="rect">
            <a:avLst/>
          </a:prstGeom>
          <a:noFill/>
        </p:spPr>
        <p:txBody>
          <a:bodyPr wrap="square" rtlCol="0">
            <a:spAutoFit/>
          </a:bodyPr>
          <a:lstStyle/>
          <a:p>
            <a:r>
              <a:rPr lang="en-GB" sz="2800" dirty="0">
                <a:latin typeface="Sassoon Sans US Rg" pitchFamily="50" charset="0"/>
              </a:rPr>
              <a:t>10</a:t>
            </a:r>
          </a:p>
        </p:txBody>
      </p:sp>
      <p:pic>
        <p:nvPicPr>
          <p:cNvPr id="14" name="Picture 13">
            <a:extLst>
              <a:ext uri="{FF2B5EF4-FFF2-40B4-BE49-F238E27FC236}">
                <a16:creationId xmlns:a16="http://schemas.microsoft.com/office/drawing/2014/main" id="{6C03F937-32DE-7967-93EE-AEC89517241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216426828"/>
      </p:ext>
    </p:extLst>
  </p:cSld>
  <p:clrMapOvr>
    <a:masterClrMapping/>
  </p:clrMapOvr>
</p:sld>
</file>

<file path=ppt/theme/theme1.xml><?xml version="1.0" encoding="utf-8"?>
<a:theme xmlns:a="http://schemas.openxmlformats.org/drawingml/2006/main" name="MM_PPT Template_v3">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3" id="{462F5A81-63FF-6840-AB62-048EB7BCDD7C}" vid="{3DF2F8C4-6063-9D45-809B-F8FEC2E006C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MM_PPT Template_v3</Template>
  <TotalTime>93</TotalTime>
  <Words>242</Words>
  <Application>Microsoft Office PowerPoint</Application>
  <PresentationFormat>On-screen Show (16:9)</PresentationFormat>
  <Paragraphs>150</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Courier New</vt:lpstr>
      <vt:lpstr>Sassoon Sans US Rg</vt:lpstr>
      <vt:lpstr>MM_PPT Template_v3</vt:lpstr>
      <vt:lpstr>Skip Counting in 2s (C)</vt:lpstr>
      <vt:lpstr>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Alycia Kearney</cp:lastModifiedBy>
  <cp:revision>12</cp:revision>
  <dcterms:created xsi:type="dcterms:W3CDTF">2024-07-30T12:48:57Z</dcterms:created>
  <dcterms:modified xsi:type="dcterms:W3CDTF">2024-08-21T09:57:24Z</dcterms:modified>
</cp:coreProperties>
</file>