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60" r:id="rId1"/>
  </p:sldMasterIdLst>
  <p:notesMasterIdLst>
    <p:notesMasterId r:id="rId26"/>
  </p:notesMasterIdLst>
  <p:sldIdLst>
    <p:sldId id="299" r:id="rId2"/>
    <p:sldId id="297" r:id="rId3"/>
    <p:sldId id="296" r:id="rId4"/>
    <p:sldId id="303" r:id="rId5"/>
    <p:sldId id="304" r:id="rId6"/>
    <p:sldId id="305" r:id="rId7"/>
    <p:sldId id="30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292" r:id="rId25"/>
  </p:sldIdLst>
  <p:sldSz cx="9144000" cy="5143500" type="screen16x9"/>
  <p:notesSz cx="6858000" cy="9144000"/>
  <p:embeddedFontLst>
    <p:embeddedFont>
      <p:font typeface="Sassoon Sans US Rg" pitchFamily="50" charset="0"/>
      <p:regular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8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66"/>
    <p:restoredTop sz="94658"/>
  </p:normalViewPr>
  <p:slideViewPr>
    <p:cSldViewPr snapToGrid="0" showGuides="1">
      <p:cViewPr varScale="1">
        <p:scale>
          <a:sx n="133" d="100"/>
          <a:sy n="133" d="100"/>
        </p:scale>
        <p:origin x="1500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1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0859627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B1A121D-08D4-660D-69DF-04E021DDD62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47098"/>
          <a:stretch/>
        </p:blipFill>
        <p:spPr>
          <a:xfrm>
            <a:off x="0" y="4809489"/>
            <a:ext cx="9184052" cy="33401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A43E86F-9AFE-9641-9B09-59484C8FB17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7079" y="122294"/>
            <a:ext cx="1003141" cy="946297"/>
          </a:xfrm>
          <a:prstGeom prst="rect">
            <a:avLst/>
          </a:prstGeom>
        </p:spPr>
      </p:pic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4CDEC2ED-683A-C43C-0F66-7F8CD54ED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587" y="315626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C3C6DDE7-4272-5CD4-1C62-3FF5FA4988E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49" y="1208868"/>
            <a:ext cx="8103678" cy="3471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buSzPct val="110000"/>
              <a:buFont typeface="Arial" panose="020B0604020202020204" pitchFamily="34" charset="0"/>
              <a:buChar char="•"/>
              <a:defRPr sz="2800"/>
            </a:lvl1pPr>
            <a:lvl2pPr marL="685800" indent="-228600">
              <a:buSzPct val="95000"/>
              <a:buFont typeface="Courier New" panose="02070309020205020404" pitchFamily="49" charset="0"/>
              <a:buChar char="o"/>
              <a:defRPr sz="2800"/>
            </a:lvl2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7702374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userDrawn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A23EB7C-9F84-EEF3-CB36-03D4F7C29A9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47098"/>
          <a:stretch/>
        </p:blipFill>
        <p:spPr>
          <a:xfrm>
            <a:off x="0" y="4809489"/>
            <a:ext cx="9184052" cy="33401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9B1B5A5-8DB4-98A7-81F2-6EBA39305EF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7079" y="122294"/>
            <a:ext cx="1003141" cy="946297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AED7FD2-ABD7-EC19-8F6C-ACC5D1CF5EE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41002" y="324811"/>
            <a:ext cx="6702048" cy="40088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FontTx/>
              <a:buNone/>
              <a:defRPr sz="4000"/>
            </a:lvl1pPr>
            <a:lvl2pPr marL="457200" indent="0" algn="ctr">
              <a:buFontTx/>
              <a:buNone/>
              <a:defRPr/>
            </a:lvl2pPr>
            <a:lvl3pPr marL="914400" indent="0" algn="ctr">
              <a:buFontTx/>
              <a:buNone/>
              <a:defRPr/>
            </a:lvl3pPr>
            <a:lvl4pPr marL="1371600" indent="0" algn="ctr">
              <a:buFontTx/>
              <a:buNone/>
              <a:defRPr/>
            </a:lvl4pPr>
            <a:lvl5pPr marL="1828800" indent="0" algn="ctr">
              <a:buFontTx/>
              <a:buNone/>
              <a:defRPr/>
            </a:lvl5pPr>
          </a:lstStyle>
          <a:p>
            <a:pPr lvl="0"/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1378615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047CCE2-BFF8-8BB8-98C9-1EA070982B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47098"/>
          <a:stretch/>
        </p:blipFill>
        <p:spPr>
          <a:xfrm>
            <a:off x="0" y="4809489"/>
            <a:ext cx="9184052" cy="33401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5B0A86E-4028-105D-5F21-C3EFC02A4E6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7079" y="122294"/>
            <a:ext cx="1003141" cy="946297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AAD33976-7CAE-FD84-B205-C12C5E938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587" y="315626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3A4C0570-DE3A-C457-7D6A-D6DA71FFDB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49" y="1370013"/>
            <a:ext cx="8103677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FontTx/>
              <a:buNone/>
              <a:defRPr sz="4000"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34014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9C8DA43-6DCF-DCA3-084E-8CFEA986116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46075" y="350727"/>
            <a:ext cx="2451850" cy="2312911"/>
          </a:xfrm>
          <a:prstGeom prst="rect">
            <a:avLst/>
          </a:prstGeom>
        </p:spPr>
      </p:pic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D9255F2A-9D59-BCB2-491F-B41AA4DD3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630" y="2898183"/>
            <a:ext cx="7514740" cy="12317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484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96419E4F-4070-2CDE-3536-984B6343CE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6883" y="1648480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Category 1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0155706-B3E5-1C00-9BDA-02787D90B4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20161" y="2742944"/>
            <a:ext cx="8103677" cy="1082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FontTx/>
              <a:buNone/>
              <a:defRPr sz="2800">
                <a:solidFill>
                  <a:schemeClr val="bg1"/>
                </a:solidFill>
                <a:latin typeface="Sassoon Sans US Rg" pitchFamily="2" charset="77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8394341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14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9C8DA43-6DCF-DCA3-084E-8CFEA986116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12740" y="733500"/>
            <a:ext cx="3139785" cy="2961863"/>
          </a:xfrm>
          <a:prstGeom prst="rect">
            <a:avLst/>
          </a:prstGeom>
        </p:spPr>
      </p:pic>
      <p:sp>
        <p:nvSpPr>
          <p:cNvPr id="2" name="Google Shape;97;p14">
            <a:extLst>
              <a:ext uri="{FF2B5EF4-FFF2-40B4-BE49-F238E27FC236}">
                <a16:creationId xmlns:a16="http://schemas.microsoft.com/office/drawing/2014/main" id="{E2046A90-8984-3372-39CB-925489297B34}"/>
              </a:ext>
            </a:extLst>
          </p:cNvPr>
          <p:cNvSpPr txBox="1">
            <a:spLocks/>
          </p:cNvSpPr>
          <p:nvPr userDrawn="1"/>
        </p:nvSpPr>
        <p:spPr>
          <a:xfrm>
            <a:off x="0" y="3850316"/>
            <a:ext cx="9144000" cy="937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Sassoon Sans US Rg" pitchFamily="2" charset="77"/>
                <a:ea typeface="Sassoon Sans US Rg" pitchFamily="2" charset="77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2800" dirty="0">
                <a:solidFill>
                  <a:schemeClr val="bg1"/>
                </a:solidFill>
              </a:rPr>
              <a:t>©The Educational Company of Ireland.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dirty="0" err="1">
                <a:solidFill>
                  <a:schemeClr val="bg1"/>
                </a:solidFill>
              </a:rPr>
              <a:t>www.mathandme.ie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019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E5B636-1F46-56E3-A117-F58B3626D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587" y="315626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F276CE-40A7-41C3-4F64-843C625F6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49" y="1370013"/>
            <a:ext cx="8103677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633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53" r:id="rId3"/>
    <p:sldLayoutId id="2147483651" r:id="rId4"/>
    <p:sldLayoutId id="2147483650" r:id="rId5"/>
    <p:sldLayoutId id="2147483664" r:id="rId6"/>
    <p:sldLayoutId id="2147483652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3E8BC7"/>
          </a:solidFill>
          <a:latin typeface="Sassoon Sans US Rg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3E8BC7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BD8CF-8ECE-65E0-7BA3-84FFE2504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Skip Counting in 5s (A)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238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87D8EC4-865E-6DE8-DCA0-C8F9CFCC4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thirty five</a:t>
            </a:r>
          </a:p>
          <a:p>
            <a:r>
              <a:rPr lang="en-US" sz="4000" dirty="0"/>
              <a:t>35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BA9DE8E-7A43-CB64-2B8B-61AA440114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945" y="1856414"/>
            <a:ext cx="1133874" cy="114933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90325BD-5936-B24C-6515-0E7A00746A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873" y="1856414"/>
            <a:ext cx="1133874" cy="114933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FB90011-2639-EB33-61E2-5BB66BB051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9801" y="1856414"/>
            <a:ext cx="1133874" cy="114933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A9E1F8E-69F6-9416-5DFF-359CDBE045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3729" y="1856414"/>
            <a:ext cx="1133874" cy="114933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3019FCB-F8AB-23D6-24E1-9587B2495B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7658" y="1856414"/>
            <a:ext cx="1133874" cy="114933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15445F2-66CC-CA34-44E8-A22AD5118F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945" y="3169042"/>
            <a:ext cx="1133874" cy="114933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2E29281-E005-329B-CD7B-E660E6ACA2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873" y="3169042"/>
            <a:ext cx="1133874" cy="1149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562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5D35EC22-CE98-FA77-BBF9-B77D5E421F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forty</a:t>
            </a:r>
          </a:p>
          <a:p>
            <a:r>
              <a:rPr lang="en-US" sz="4000" dirty="0"/>
              <a:t>40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47BDC59-3EB9-4852-C383-D661847F8B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945" y="1856414"/>
            <a:ext cx="1133874" cy="114933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8BDCF25-1208-FB17-3CA1-A2F3A7FEA4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873" y="1856414"/>
            <a:ext cx="1133874" cy="114933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58AF1B9-DFC0-8DF3-56AD-32718636DB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9801" y="1856414"/>
            <a:ext cx="1133874" cy="114933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F836088-DEE3-B8A4-2A0A-410C193F26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3729" y="1856414"/>
            <a:ext cx="1133874" cy="114933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D7CA533-27EE-48F9-0330-65D711ECF7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7658" y="1856414"/>
            <a:ext cx="1133874" cy="114933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519FEBA-3097-E1F6-95BB-A9599F7BC5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945" y="3169042"/>
            <a:ext cx="1133874" cy="114933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38E2898-041E-BC50-D6CB-F5306CEAEB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873" y="3169042"/>
            <a:ext cx="1133874" cy="1149336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9DBD48F-EE8C-B31D-4695-4303ED38C8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9801" y="3169042"/>
            <a:ext cx="1133874" cy="1149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588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DE146DE5-2871-32C8-7941-E79C2A7F5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forty five</a:t>
            </a:r>
          </a:p>
          <a:p>
            <a:r>
              <a:rPr lang="en-US" sz="4000" dirty="0"/>
              <a:t>45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310D7CC-8C7F-D348-87C0-1450E597A1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945" y="1856414"/>
            <a:ext cx="1133874" cy="114933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E407A6A-5BE4-F35B-5A4E-6F49884D2B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873" y="1856414"/>
            <a:ext cx="1133874" cy="114933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A8EA4AB-BE59-4C6A-078E-890257E85E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9801" y="1856414"/>
            <a:ext cx="1133874" cy="114933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17BAE66-1A87-E888-02E5-F7AA862EF7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3729" y="1856414"/>
            <a:ext cx="1133874" cy="114933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7F5E87D-914E-6F01-E444-2E45D3329F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7658" y="1856414"/>
            <a:ext cx="1133874" cy="114933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D8A71CD-FEE4-8307-C960-7C6B764734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945" y="3169042"/>
            <a:ext cx="1133874" cy="1149336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1E88F98-5E3D-D7F9-AF30-B850BDDE4C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873" y="3169042"/>
            <a:ext cx="1133874" cy="114933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24C4D8C-E50D-3F0F-6157-EC51688BA9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9801" y="3169042"/>
            <a:ext cx="1133874" cy="1149336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B705874-B0FB-5273-660F-D0606C3732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3729" y="3169042"/>
            <a:ext cx="1133874" cy="1149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8455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98F12F-2E6E-7028-215F-DD908A32A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0976" y="309512"/>
            <a:ext cx="6702048" cy="4008866"/>
          </a:xfrm>
        </p:spPr>
        <p:txBody>
          <a:bodyPr>
            <a:normAutofit/>
          </a:bodyPr>
          <a:lstStyle/>
          <a:p>
            <a:r>
              <a:rPr lang="en-US" dirty="0"/>
              <a:t>fifty</a:t>
            </a:r>
          </a:p>
          <a:p>
            <a:r>
              <a:rPr lang="en-US" dirty="0"/>
              <a:t>50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8454CF1-CA69-30FA-2401-C7B1DF03FB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945" y="1856414"/>
            <a:ext cx="1133874" cy="114933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C3B728A-6F3E-A12C-2EFD-5429E39E1B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873" y="1856414"/>
            <a:ext cx="1133874" cy="114933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931C4F3-BF9B-A05F-E9BC-46FD7B39A8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9801" y="1856414"/>
            <a:ext cx="1133874" cy="114933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40CE10E-9AD1-4130-0EDF-6170FA6E45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3729" y="1856414"/>
            <a:ext cx="1133874" cy="1149336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5A07E4C-12F9-A413-6269-8AC07DF529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7658" y="1856414"/>
            <a:ext cx="1133874" cy="114933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E900C43B-FA4C-B2D3-4A89-4BB269212F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945" y="3169042"/>
            <a:ext cx="1133874" cy="1149336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CF90F1E8-028F-2186-F018-DEDC939C2A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873" y="3169042"/>
            <a:ext cx="1133874" cy="114933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566F1CCB-133F-7C48-DFE9-05558BC061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9801" y="3169042"/>
            <a:ext cx="1133874" cy="1149336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00DDB583-5EC8-03F1-955A-AC1C59C040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3729" y="3169042"/>
            <a:ext cx="1133874" cy="1149336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0935F0E2-156A-5BD1-2184-108E10F13C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7658" y="3169042"/>
            <a:ext cx="1133874" cy="1149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0696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C36C518-EA62-4BCB-A8C8-B1D40E46BB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945" y="1856414"/>
            <a:ext cx="1133874" cy="1149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6697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7D56F07-26B0-0796-E68D-7B45AA5F6B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945" y="1856414"/>
            <a:ext cx="1133874" cy="114933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DF2209F-C8D1-E194-B7E0-416238704D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873" y="1856414"/>
            <a:ext cx="1133874" cy="1149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1666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3F8431E-70F9-C88F-ECEB-B26820F6E6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945" y="1856414"/>
            <a:ext cx="1133874" cy="114933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58CD51D-C0B3-7FE3-6895-DFBBF41CD2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873" y="1856414"/>
            <a:ext cx="1133874" cy="114933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2E1AF41-B497-D686-FF46-DE54F3E704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9801" y="1856414"/>
            <a:ext cx="1133874" cy="1149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8941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348E10D-6237-3FF5-D21E-84560B8CD6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945" y="1856414"/>
            <a:ext cx="1133874" cy="114933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94E9C29-863C-01A5-4CF0-90FBA048BE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873" y="1856414"/>
            <a:ext cx="1133874" cy="114933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73F9EA9-5CB3-8144-797E-ECC3A8440F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9801" y="1856414"/>
            <a:ext cx="1133874" cy="114933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B819F54-027A-A86A-40F6-C310962B20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3729" y="1856414"/>
            <a:ext cx="1133874" cy="1149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0360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FE837F1-9D8F-BE90-C734-30C35DEC79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945" y="1856414"/>
            <a:ext cx="1133874" cy="11493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25B7678-DDEC-3D7E-1883-E8885C4064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873" y="1856414"/>
            <a:ext cx="1133874" cy="114933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E4D1E0D-7754-EF05-05A4-9C1362014B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9801" y="1856414"/>
            <a:ext cx="1133874" cy="114933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5DEF564-4195-F481-E6BF-18481D6A25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3729" y="1856414"/>
            <a:ext cx="1133874" cy="114933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2AA9D57-772F-59F2-F3BB-0CE8516B3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7658" y="1856414"/>
            <a:ext cx="1133874" cy="1149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6465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3B78DDB-E096-BB4C-8AC4-D8792D799B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945" y="1856414"/>
            <a:ext cx="1133874" cy="114933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B71942D-8418-C0D6-7813-62618A1795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873" y="1856414"/>
            <a:ext cx="1133874" cy="114933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8CD2C96-2F04-C33B-1B88-361A2A3DA7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9801" y="1856414"/>
            <a:ext cx="1133874" cy="114933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8FE55A2-DD40-F9F7-DF60-F460BD081C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3729" y="1856414"/>
            <a:ext cx="1133874" cy="114933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81DB5ED-0C68-3333-9E5D-4801603E25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7658" y="1856414"/>
            <a:ext cx="1133874" cy="114933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4AAA434-F533-9D12-637F-C04FB19AB5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945" y="3169042"/>
            <a:ext cx="1133874" cy="1149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759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B055D-7133-618B-948A-F52342FA1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2A5C1-B28A-A44B-6FEE-61291BD43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Play the slideshow.</a:t>
            </a:r>
          </a:p>
          <a:p>
            <a:r>
              <a:rPr lang="en-GB" dirty="0"/>
              <a:t>Ask the children to count along, out loud and in unison, in response to the question(s).</a:t>
            </a:r>
          </a:p>
          <a:p>
            <a:r>
              <a:rPr lang="en-GB" dirty="0"/>
              <a:t>In the initial slides, both the number words and numerals are given, as supports.</a:t>
            </a:r>
          </a:p>
          <a:p>
            <a:r>
              <a:rPr lang="en-GB" dirty="0"/>
              <a:t>In the latter slides, only the images are given; use these when appropriate.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6961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BA9DE8E-7A43-CB64-2B8B-61AA440114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945" y="1856414"/>
            <a:ext cx="1133874" cy="114933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90325BD-5936-B24C-6515-0E7A00746A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873" y="1856414"/>
            <a:ext cx="1133874" cy="114933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FB90011-2639-EB33-61E2-5BB66BB051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9801" y="1856414"/>
            <a:ext cx="1133874" cy="114933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A9E1F8E-69F6-9416-5DFF-359CDBE045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3729" y="1856414"/>
            <a:ext cx="1133874" cy="114933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3019FCB-F8AB-23D6-24E1-9587B2495B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7658" y="1856414"/>
            <a:ext cx="1133874" cy="114933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15445F2-66CC-CA34-44E8-A22AD5118F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945" y="3169042"/>
            <a:ext cx="1133874" cy="114933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2E29281-E005-329B-CD7B-E660E6ACA2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873" y="3169042"/>
            <a:ext cx="1133874" cy="1149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0698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47BDC59-3EB9-4852-C383-D661847F8B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945" y="1856414"/>
            <a:ext cx="1133874" cy="114933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8BDCF25-1208-FB17-3CA1-A2F3A7FEA4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873" y="1856414"/>
            <a:ext cx="1133874" cy="114933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58AF1B9-DFC0-8DF3-56AD-32718636DB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9801" y="1856414"/>
            <a:ext cx="1133874" cy="114933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F836088-DEE3-B8A4-2A0A-410C193F26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3729" y="1856414"/>
            <a:ext cx="1133874" cy="114933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D7CA533-27EE-48F9-0330-65D711ECF7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7658" y="1856414"/>
            <a:ext cx="1133874" cy="114933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519FEBA-3097-E1F6-95BB-A9599F7BC5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945" y="3169042"/>
            <a:ext cx="1133874" cy="114933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38E2898-041E-BC50-D6CB-F5306CEAEB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873" y="3169042"/>
            <a:ext cx="1133874" cy="1149336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9DBD48F-EE8C-B31D-4695-4303ED38C8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9801" y="3169042"/>
            <a:ext cx="1133874" cy="1149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5088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310D7CC-8C7F-D348-87C0-1450E597A1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945" y="1856414"/>
            <a:ext cx="1133874" cy="114933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E407A6A-5BE4-F35B-5A4E-6F49884D2B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873" y="1856414"/>
            <a:ext cx="1133874" cy="114933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A8EA4AB-BE59-4C6A-078E-890257E85E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9801" y="1856414"/>
            <a:ext cx="1133874" cy="114933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17BAE66-1A87-E888-02E5-F7AA862EF7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3729" y="1856414"/>
            <a:ext cx="1133874" cy="114933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7F5E87D-914E-6F01-E444-2E45D3329F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7658" y="1856414"/>
            <a:ext cx="1133874" cy="114933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D8A71CD-FEE4-8307-C960-7C6B764734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945" y="3169042"/>
            <a:ext cx="1133874" cy="1149336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1E88F98-5E3D-D7F9-AF30-B850BDDE4C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873" y="3169042"/>
            <a:ext cx="1133874" cy="114933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24C4D8C-E50D-3F0F-6157-EC51688BA9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9801" y="3169042"/>
            <a:ext cx="1133874" cy="1149336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B705874-B0FB-5273-660F-D0606C3732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3729" y="3169042"/>
            <a:ext cx="1133874" cy="1149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2839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48454CF1-CA69-30FA-2401-C7B1DF03FB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945" y="1856414"/>
            <a:ext cx="1133874" cy="114933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C3B728A-6F3E-A12C-2EFD-5429E39E1B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873" y="1856414"/>
            <a:ext cx="1133874" cy="114933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931C4F3-BF9B-A05F-E9BC-46FD7B39A8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9801" y="1856414"/>
            <a:ext cx="1133874" cy="114933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40CE10E-9AD1-4130-0EDF-6170FA6E45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3729" y="1856414"/>
            <a:ext cx="1133874" cy="1149336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5A07E4C-12F9-A413-6269-8AC07DF529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7658" y="1856414"/>
            <a:ext cx="1133874" cy="114933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E900C43B-FA4C-B2D3-4A89-4BB269212F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945" y="3169042"/>
            <a:ext cx="1133874" cy="1149336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CF90F1E8-028F-2186-F018-DEDC939C2A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873" y="3169042"/>
            <a:ext cx="1133874" cy="114933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566F1CCB-133F-7C48-DFE9-05558BC061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9801" y="3169042"/>
            <a:ext cx="1133874" cy="1149336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00DDB583-5EC8-03F1-955A-AC1C59C040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3729" y="3169042"/>
            <a:ext cx="1133874" cy="1149336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0935F0E2-156A-5BD1-2184-108E10F13C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7658" y="3169042"/>
            <a:ext cx="1133874" cy="1149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9016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557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98F12F-2E6E-7028-215F-DD908A32A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0976" y="1400641"/>
            <a:ext cx="6702048" cy="4008866"/>
          </a:xfrm>
        </p:spPr>
        <p:txBody>
          <a:bodyPr>
            <a:normAutofit/>
          </a:bodyPr>
          <a:lstStyle/>
          <a:p>
            <a:r>
              <a:rPr lang="en-US" dirty="0"/>
              <a:t>How many dice are there?</a:t>
            </a:r>
          </a:p>
          <a:p>
            <a:r>
              <a:rPr lang="en-US" dirty="0"/>
              <a:t>Count in groups of five. </a:t>
            </a:r>
          </a:p>
        </p:txBody>
      </p:sp>
    </p:spTree>
    <p:extLst>
      <p:ext uri="{BB962C8B-B14F-4D97-AF65-F5344CB8AC3E}">
        <p14:creationId xmlns:p14="http://schemas.microsoft.com/office/powerpoint/2010/main" val="194435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98F12F-2E6E-7028-215F-DD908A32A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five</a:t>
            </a:r>
          </a:p>
          <a:p>
            <a:r>
              <a:rPr lang="en-US" dirty="0"/>
              <a:t>5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C36C518-EA62-4BCB-A8C8-B1D40E46BB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945" y="1856414"/>
            <a:ext cx="1133874" cy="1149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290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98F12F-2E6E-7028-215F-DD908A32A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ten</a:t>
            </a:r>
          </a:p>
          <a:p>
            <a:r>
              <a:rPr lang="en-US" dirty="0"/>
              <a:t>10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7D56F07-26B0-0796-E68D-7B45AA5F6B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945" y="1856414"/>
            <a:ext cx="1133874" cy="114933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DF2209F-C8D1-E194-B7E0-416238704D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873" y="1856414"/>
            <a:ext cx="1133874" cy="1149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14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75B4F5-D727-B090-5E92-529E79D3AD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fifteen</a:t>
            </a:r>
          </a:p>
          <a:p>
            <a:r>
              <a:rPr lang="en-US" dirty="0"/>
              <a:t>15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3F8431E-70F9-C88F-ECEB-B26820F6E6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945" y="1856414"/>
            <a:ext cx="1133874" cy="114933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58CD51D-C0B3-7FE3-6895-DFBBF41CD2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873" y="1856414"/>
            <a:ext cx="1133874" cy="114933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2E1AF41-B497-D686-FF46-DE54F3E704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9801" y="1856414"/>
            <a:ext cx="1133874" cy="1149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855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76D8585-BDB1-29A6-6355-CA80663457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twenty</a:t>
            </a:r>
          </a:p>
          <a:p>
            <a:r>
              <a:rPr lang="en-US" dirty="0"/>
              <a:t>20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348E10D-6237-3FF5-D21E-84560B8CD6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945" y="1856414"/>
            <a:ext cx="1133874" cy="114933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94E9C29-863C-01A5-4CF0-90FBA048BE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873" y="1856414"/>
            <a:ext cx="1133874" cy="114933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73F9EA9-5CB3-8144-797E-ECC3A8440F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9801" y="1856414"/>
            <a:ext cx="1133874" cy="114933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B819F54-027A-A86A-40F6-C310962B20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3729" y="1856414"/>
            <a:ext cx="1133874" cy="1149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445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E965C5D-32A3-3481-2C8C-EBBE40A1D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twenty five</a:t>
            </a:r>
          </a:p>
          <a:p>
            <a:r>
              <a:rPr lang="en-US" sz="4000" dirty="0"/>
              <a:t>25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FE837F1-9D8F-BE90-C734-30C35DEC79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945" y="1856414"/>
            <a:ext cx="1133874" cy="11493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25B7678-DDEC-3D7E-1883-E8885C4064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873" y="1856414"/>
            <a:ext cx="1133874" cy="114933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E4D1E0D-7754-EF05-05A4-9C1362014B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9801" y="1856414"/>
            <a:ext cx="1133874" cy="114933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5DEF564-4195-F481-E6BF-18481D6A25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3729" y="1856414"/>
            <a:ext cx="1133874" cy="114933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2AA9D57-772F-59F2-F3BB-0CE8516B3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7658" y="1856414"/>
            <a:ext cx="1133874" cy="1149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567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1D1EC07A-5790-B83F-1ACC-FC3E65276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thirty</a:t>
            </a:r>
          </a:p>
          <a:p>
            <a:r>
              <a:rPr lang="en-US" sz="4000" dirty="0"/>
              <a:t>30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3B78DDB-E096-BB4C-8AC4-D8792D799B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945" y="1856414"/>
            <a:ext cx="1133874" cy="114933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B71942D-8418-C0D6-7813-62618A1795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873" y="1856414"/>
            <a:ext cx="1133874" cy="114933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8CD2C96-2F04-C33B-1B88-361A2A3DA7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9801" y="1856414"/>
            <a:ext cx="1133874" cy="114933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8FE55A2-DD40-F9F7-DF60-F460BD081C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3729" y="1856414"/>
            <a:ext cx="1133874" cy="114933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81DB5ED-0C68-3333-9E5D-4801603E25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7658" y="1856414"/>
            <a:ext cx="1133874" cy="114933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4AAA434-F533-9D12-637F-C04FB19AB5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945" y="3169042"/>
            <a:ext cx="1133874" cy="1149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681959"/>
      </p:ext>
    </p:extLst>
  </p:cSld>
  <p:clrMapOvr>
    <a:masterClrMapping/>
  </p:clrMapOvr>
</p:sld>
</file>

<file path=ppt/theme/theme1.xml><?xml version="1.0" encoding="utf-8"?>
<a:theme xmlns:a="http://schemas.openxmlformats.org/drawingml/2006/main" name="MM_PPT Template_v3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3" id="{462F5A81-63FF-6840-AB62-048EB7BCDD7C}" vid="{3DF2F8C4-6063-9D45-809B-F8FEC2E006C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MM_PPT Template_v3</Template>
  <TotalTime>93</TotalTime>
  <Words>102</Words>
  <Application>Microsoft Office PowerPoint</Application>
  <PresentationFormat>On-screen Show (16:9)</PresentationFormat>
  <Paragraphs>28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Sassoon Sans US Rg</vt:lpstr>
      <vt:lpstr>Courier New</vt:lpstr>
      <vt:lpstr>MM_PPT Template_v3</vt:lpstr>
      <vt:lpstr>Skip Counting in 5s (A)</vt:lpstr>
      <vt:lpstr>Instructions: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Home</dc:creator>
  <cp:lastModifiedBy>Alycia Kearney</cp:lastModifiedBy>
  <cp:revision>13</cp:revision>
  <dcterms:created xsi:type="dcterms:W3CDTF">2024-07-30T12:48:57Z</dcterms:created>
  <dcterms:modified xsi:type="dcterms:W3CDTF">2024-08-21T10:39:13Z</dcterms:modified>
</cp:coreProperties>
</file>