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6"/>
  </p:notesMasterIdLst>
  <p:sldIdLst>
    <p:sldId id="299" r:id="rId2"/>
    <p:sldId id="297" r:id="rId3"/>
    <p:sldId id="296" r:id="rId4"/>
    <p:sldId id="303" r:id="rId5"/>
    <p:sldId id="304" r:id="rId6"/>
    <p:sldId id="305" r:id="rId7"/>
    <p:sldId id="30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2" r:id="rId25"/>
  </p:sldIdLst>
  <p:sldSz cx="9144000" cy="5143500" type="screen16x9"/>
  <p:notesSz cx="6858000" cy="9144000"/>
  <p:embeddedFontLst>
    <p:embeddedFont>
      <p:font typeface="Sassoon Sans US Rg" pitchFamily="50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50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324811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Skip Counting in 5s 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87D8EC4-865E-6DE8-DCA0-C8F9CFCC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thirty five</a:t>
            </a:r>
          </a:p>
          <a:p>
            <a:r>
              <a:rPr lang="en-US" sz="4000" dirty="0"/>
              <a:t>35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A9DE8E-7A43-CB64-2B8B-61AA44011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0325BD-5936-B24C-6515-0E7A00746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90011-2639-EB33-61E2-5BB66BB05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9E1F8E-69F6-9416-5DFF-359CDBE04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019FCB-F8AB-23D6-24E1-9587B2495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5445F2-66CC-CA34-44E8-A22AD5118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2E29281-E005-329B-CD7B-E660E6ACA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6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D35EC22-CE98-FA77-BBF9-B77D5E421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forty</a:t>
            </a:r>
          </a:p>
          <a:p>
            <a:r>
              <a:rPr lang="en-US" sz="4000" dirty="0"/>
              <a:t>40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7BDC59-3EB9-4852-C383-D661847F8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BDCF25-1208-FB17-3CA1-A2F3A7FEA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8AF1B9-DFC0-8DF3-56AD-32718636D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836088-DEE3-B8A4-2A0A-410C193F2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D7CA533-27EE-48F9-0330-65D711ECF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519FEBA-3097-E1F6-95BB-A9599F7BC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38E2898-041E-BC50-D6CB-F5306CEAE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9DBD48F-EE8C-B31D-4695-4303ED38C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E146DE5-2871-32C8-7941-E79C2A7F5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forty five</a:t>
            </a:r>
          </a:p>
          <a:p>
            <a:r>
              <a:rPr lang="en-US" sz="4000" dirty="0"/>
              <a:t>45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10D7CC-8C7F-D348-87C0-1450E597A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407A6A-5BE4-F35B-5A4E-6F49884D2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8EA4AB-BE59-4C6A-078E-890257E85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7BAE66-1A87-E888-02E5-F7AA862EF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F5E87D-914E-6F01-E444-2E45D3329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D8A71CD-FEE4-8307-C960-7C6B76473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1E88F98-5E3D-D7F9-AF30-B850BDDE4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24C4D8C-E50D-3F0F-6157-EC51688BA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3169042"/>
            <a:ext cx="1133874" cy="11493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705874-B0FB-5273-660F-D0606C373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309512"/>
            <a:ext cx="6702048" cy="4008866"/>
          </a:xfrm>
        </p:spPr>
        <p:txBody>
          <a:bodyPr>
            <a:normAutofit/>
          </a:bodyPr>
          <a:lstStyle/>
          <a:p>
            <a:r>
              <a:rPr lang="en-US" dirty="0"/>
              <a:t>fifty</a:t>
            </a:r>
          </a:p>
          <a:p>
            <a:r>
              <a:rPr lang="en-US" dirty="0"/>
              <a:t>50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454CF1-CA69-30FA-2401-C7B1DF03F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C3B728A-6F3E-A12C-2EFD-5429E39E1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931C4F3-BF9B-A05F-E9BC-46FD7B39A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40CE10E-9AD1-4130-0EDF-6170FA6E4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A07E4C-12F9-A413-6269-8AC07DF52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900C43B-FA4C-B2D3-4A89-4BB269212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F90F1E8-028F-2186-F018-DEDC939C2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66F1CCB-133F-7C48-DFE9-05558BC06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3169042"/>
            <a:ext cx="1133874" cy="11493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DDB583-5EC8-03F1-955A-AC1C59C04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3169042"/>
            <a:ext cx="1133874" cy="114933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935F0E2-156A-5BD1-2184-108E10F13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6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36C518-EA62-4BCB-A8C8-B1D40E46B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6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D56F07-26B0-0796-E68D-7B45AA5F6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F2209F-C8D1-E194-B7E0-416238704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6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F8431E-70F9-C88F-ECEB-B26820F6E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8CD51D-C0B3-7FE3-6895-DFBBF41CD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E1AF41-B497-D686-FF46-DE54F3E70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94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48E10D-6237-3FF5-D21E-84560B8C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4E9C29-863C-01A5-4CF0-90FBA048B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3F9EA9-5CB3-8144-797E-ECC3A8440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819F54-027A-A86A-40F6-C310962B2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3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E837F1-9D8F-BE90-C734-30C35DEC7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5B7678-DDEC-3D7E-1883-E8885C406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4D1E0D-7754-EF05-05A4-9C1362014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DEF564-4195-F481-E6BF-18481D6A2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AA9D57-772F-59F2-F3BB-0CE8516B3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46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B78DDB-E096-BB4C-8AC4-D8792D79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71942D-8418-C0D6-7813-62618A179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CD2C96-2F04-C33B-1B88-361A2A3DA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E55A2-DD40-F9F7-DF60-F460BD081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1DB5ED-0C68-3333-9E5D-4801603E2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AAA434-F533-9D12-637F-C04FB19AB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5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the slideshow.</a:t>
            </a:r>
          </a:p>
          <a:p>
            <a:r>
              <a:rPr lang="en-GB" dirty="0"/>
              <a:t>Ask the children to count along, out loud and in unison, in response to the question(s).</a:t>
            </a:r>
          </a:p>
          <a:p>
            <a:r>
              <a:rPr lang="en-GB" dirty="0"/>
              <a:t>In the initial slides, both the number words and numerals are given, as supports.</a:t>
            </a:r>
          </a:p>
          <a:p>
            <a:r>
              <a:rPr lang="en-GB" dirty="0"/>
              <a:t>In the latter slides, only the images are given; use these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A9DE8E-7A43-CB64-2B8B-61AA44011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0325BD-5936-B24C-6515-0E7A00746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90011-2639-EB33-61E2-5BB66BB05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9E1F8E-69F6-9416-5DFF-359CDBE04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019FCB-F8AB-23D6-24E1-9587B2495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5445F2-66CC-CA34-44E8-A22AD5118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2E29281-E005-329B-CD7B-E660E6ACA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6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7BDC59-3EB9-4852-C383-D661847F8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BDCF25-1208-FB17-3CA1-A2F3A7FEA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8AF1B9-DFC0-8DF3-56AD-32718636D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836088-DEE3-B8A4-2A0A-410C193F2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D7CA533-27EE-48F9-0330-65D711ECF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519FEBA-3097-E1F6-95BB-A9599F7BC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38E2898-041E-BC50-D6CB-F5306CEAE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9DBD48F-EE8C-B31D-4695-4303ED38C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08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10D7CC-8C7F-D348-87C0-1450E597A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407A6A-5BE4-F35B-5A4E-6F49884D2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8EA4AB-BE59-4C6A-078E-890257E85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7BAE66-1A87-E888-02E5-F7AA862EF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F5E87D-914E-6F01-E444-2E45D3329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D8A71CD-FEE4-8307-C960-7C6B76473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1E88F98-5E3D-D7F9-AF30-B850BDDE4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24C4D8C-E50D-3F0F-6157-EC51688BA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3169042"/>
            <a:ext cx="1133874" cy="11493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705874-B0FB-5273-660F-D0606C373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8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8454CF1-CA69-30FA-2401-C7B1DF03F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C3B728A-6F3E-A12C-2EFD-5429E39E1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931C4F3-BF9B-A05F-E9BC-46FD7B39A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40CE10E-9AD1-4130-0EDF-6170FA6E4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A07E4C-12F9-A413-6269-8AC07DF52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900C43B-FA4C-B2D3-4A89-4BB269212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F90F1E8-028F-2186-F018-DEDC939C2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3169042"/>
            <a:ext cx="1133874" cy="11493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66F1CCB-133F-7C48-DFE9-05558BC06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3169042"/>
            <a:ext cx="1133874" cy="11493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DDB583-5EC8-03F1-955A-AC1C59C04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3169042"/>
            <a:ext cx="1133874" cy="114933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935F0E2-156A-5BD1-2184-108E10F13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0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1400641"/>
            <a:ext cx="6702048" cy="4008866"/>
          </a:xfrm>
        </p:spPr>
        <p:txBody>
          <a:bodyPr>
            <a:normAutofit/>
          </a:bodyPr>
          <a:lstStyle/>
          <a:p>
            <a:r>
              <a:rPr lang="en-US" dirty="0"/>
              <a:t>How many dice are there?</a:t>
            </a:r>
          </a:p>
          <a:p>
            <a:r>
              <a:rPr lang="en-US" dirty="0"/>
              <a:t>Count in groups of five. </a:t>
            </a:r>
          </a:p>
        </p:txBody>
      </p:sp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</a:t>
            </a:r>
          </a:p>
          <a:p>
            <a:r>
              <a:rPr lang="en-US" dirty="0"/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36C518-EA62-4BCB-A8C8-B1D40E46B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9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ten</a:t>
            </a:r>
          </a:p>
          <a:p>
            <a:r>
              <a:rPr lang="en-US" dirty="0"/>
              <a:t>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D56F07-26B0-0796-E68D-7B45AA5F6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F2209F-C8D1-E194-B7E0-416238704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5B4F5-D727-B090-5E92-529E79D3A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fifteen</a:t>
            </a:r>
          </a:p>
          <a:p>
            <a:r>
              <a:rPr lang="en-US" dirty="0"/>
              <a:t>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F8431E-70F9-C88F-ECEB-B26820F6E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8CD51D-C0B3-7FE3-6895-DFBBF41CD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E1AF41-B497-D686-FF46-DE54F3E70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5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6D8585-BDB1-29A6-6355-CA8066345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twenty</a:t>
            </a:r>
          </a:p>
          <a:p>
            <a:r>
              <a:rPr lang="en-US" dirty="0"/>
              <a:t>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48E10D-6237-3FF5-D21E-84560B8C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4E9C29-863C-01A5-4CF0-90FBA048B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3F9EA9-5CB3-8144-797E-ECC3A8440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819F54-027A-A86A-40F6-C310962B2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965C5D-32A3-3481-2C8C-EBBE40A1D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twenty five</a:t>
            </a:r>
          </a:p>
          <a:p>
            <a:r>
              <a:rPr lang="en-US" sz="4000" dirty="0"/>
              <a:t>25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E837F1-9D8F-BE90-C734-30C35DEC7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5B7678-DDEC-3D7E-1883-E8885C406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4D1E0D-7754-EF05-05A4-9C1362014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DEF564-4195-F481-E6BF-18481D6A2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AA9D57-772F-59F2-F3BB-0CE8516B3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D1EC07A-5790-B83F-1ACC-FC3E65276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thirty</a:t>
            </a:r>
          </a:p>
          <a:p>
            <a:r>
              <a:rPr lang="en-US" sz="4000" dirty="0"/>
              <a:t>30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B78DDB-E096-BB4C-8AC4-D8792D79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1856414"/>
            <a:ext cx="1133874" cy="1149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71942D-8418-C0D6-7813-62618A179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3" y="1856414"/>
            <a:ext cx="1133874" cy="11493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CD2C96-2F04-C33B-1B88-361A2A3DA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1" y="1856414"/>
            <a:ext cx="1133874" cy="1149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E55A2-DD40-F9F7-DF60-F460BD081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729" y="1856414"/>
            <a:ext cx="1133874" cy="1149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1DB5ED-0C68-3333-9E5D-4801603E2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58" y="1856414"/>
            <a:ext cx="1133874" cy="11493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AAA434-F533-9D12-637F-C04FB19AB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5" y="3169042"/>
            <a:ext cx="1133874" cy="11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81959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93</TotalTime>
  <Words>102</Words>
  <Application>Microsoft Office PowerPoint</Application>
  <PresentationFormat>On-screen Show (16:9)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Sassoon Sans US Rg</vt:lpstr>
      <vt:lpstr>Courier New</vt:lpstr>
      <vt:lpstr>MM_PPT Template_v3</vt:lpstr>
      <vt:lpstr>Skip Counting in 5s (A)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13</cp:revision>
  <dcterms:created xsi:type="dcterms:W3CDTF">2024-07-30T12:48:57Z</dcterms:created>
  <dcterms:modified xsi:type="dcterms:W3CDTF">2024-08-21T10:39:13Z</dcterms:modified>
</cp:coreProperties>
</file>