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autoCompressPictures="0">
  <p:sldMasterIdLst>
    <p:sldMasterId id="2147483660" r:id="rId1"/>
  </p:sldMasterIdLst>
  <p:notesMasterIdLst>
    <p:notesMasterId r:id="rId26"/>
  </p:notesMasterIdLst>
  <p:sldIdLst>
    <p:sldId id="299" r:id="rId2"/>
    <p:sldId id="297" r:id="rId3"/>
    <p:sldId id="296" r:id="rId4"/>
    <p:sldId id="303" r:id="rId5"/>
    <p:sldId id="304" r:id="rId6"/>
    <p:sldId id="305" r:id="rId7"/>
    <p:sldId id="306" r:id="rId8"/>
    <p:sldId id="317" r:id="rId9"/>
    <p:sldId id="318" r:id="rId10"/>
    <p:sldId id="319" r:id="rId11"/>
    <p:sldId id="320" r:id="rId12"/>
    <p:sldId id="321" r:id="rId13"/>
    <p:sldId id="322" r:id="rId14"/>
    <p:sldId id="323" r:id="rId15"/>
    <p:sldId id="324" r:id="rId16"/>
    <p:sldId id="325" r:id="rId17"/>
    <p:sldId id="326" r:id="rId18"/>
    <p:sldId id="327" r:id="rId19"/>
    <p:sldId id="328" r:id="rId20"/>
    <p:sldId id="329" r:id="rId21"/>
    <p:sldId id="330" r:id="rId22"/>
    <p:sldId id="331" r:id="rId23"/>
    <p:sldId id="332" r:id="rId24"/>
    <p:sldId id="292" r:id="rId25"/>
  </p:sldIdLst>
  <p:sldSz cx="9144000" cy="5143500" type="screen16x9"/>
  <p:notesSz cx="6858000" cy="9144000"/>
  <p:embeddedFontLst>
    <p:embeddedFont>
      <p:font typeface="Sassoon Sans US Rg" pitchFamily="50" charset="0"/>
      <p:regular r:id="rId27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E8BC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330" autoAdjust="0"/>
    <p:restoredTop sz="94658"/>
  </p:normalViewPr>
  <p:slideViewPr>
    <p:cSldViewPr snapToGrid="0" showGuides="1">
      <p:cViewPr varScale="1">
        <p:scale>
          <a:sx n="133" d="100"/>
          <a:sy n="133" d="100"/>
        </p:scale>
        <p:origin x="1092" y="13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font" Target="fonts/font1.fntdata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708596273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8B1A121D-08D4-660D-69DF-04E021DDD62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t="47098"/>
          <a:stretch/>
        </p:blipFill>
        <p:spPr>
          <a:xfrm>
            <a:off x="0" y="4809489"/>
            <a:ext cx="9184052" cy="334011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6A43E86F-9AFE-9641-9B09-59484C8FB170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27079" y="122294"/>
            <a:ext cx="1003141" cy="946297"/>
          </a:xfrm>
          <a:prstGeom prst="rect">
            <a:avLst/>
          </a:prstGeom>
        </p:spPr>
      </p:pic>
      <p:sp>
        <p:nvSpPr>
          <p:cNvPr id="6" name="Title Placeholder 1">
            <a:extLst>
              <a:ext uri="{FF2B5EF4-FFF2-40B4-BE49-F238E27FC236}">
                <a16:creationId xmlns:a16="http://schemas.microsoft.com/office/drawing/2014/main" id="{4CDEC2ED-683A-C43C-0F66-7F8CD54EDA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7587" y="315626"/>
            <a:ext cx="7514740" cy="55963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C3C6DDE7-4272-5CD4-1C62-3FF5FA4988E0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28649" y="1208868"/>
            <a:ext cx="8103678" cy="34716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>
              <a:buSzPct val="110000"/>
              <a:buFont typeface="Arial" panose="020B0604020202020204" pitchFamily="34" charset="0"/>
              <a:buChar char="•"/>
              <a:defRPr sz="2800"/>
            </a:lvl1pPr>
            <a:lvl2pPr marL="685800" indent="-228600">
              <a:buSzPct val="95000"/>
              <a:buFont typeface="Courier New" panose="02070309020205020404" pitchFamily="49" charset="0"/>
              <a:buChar char="o"/>
              <a:defRPr sz="2800"/>
            </a:lvl2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77023741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userDrawn="1">
  <p:cSld name="1_Title and Content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1A23EB7C-9F84-EEF3-CB36-03D4F7C29A9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t="47098"/>
          <a:stretch/>
        </p:blipFill>
        <p:spPr>
          <a:xfrm>
            <a:off x="0" y="4809489"/>
            <a:ext cx="9184052" cy="334011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69B1B5A5-8DB4-98A7-81F2-6EBA39305EF8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27079" y="122294"/>
            <a:ext cx="1003141" cy="946297"/>
          </a:xfrm>
          <a:prstGeom prst="rect">
            <a:avLst/>
          </a:prstGeom>
        </p:spPr>
      </p:pic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9AED7FD2-ABD7-EC19-8F6C-ACC5D1CF5EE0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241002" y="231819"/>
            <a:ext cx="6702048" cy="40088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>
              <a:buFontTx/>
              <a:buNone/>
              <a:defRPr sz="4000"/>
            </a:lvl1pPr>
            <a:lvl2pPr marL="457200" indent="0" algn="ctr">
              <a:buFontTx/>
              <a:buNone/>
              <a:defRPr/>
            </a:lvl2pPr>
            <a:lvl3pPr marL="914400" indent="0" algn="ctr">
              <a:buFontTx/>
              <a:buNone/>
              <a:defRPr/>
            </a:lvl3pPr>
            <a:lvl4pPr marL="1371600" indent="0" algn="ctr">
              <a:buFontTx/>
              <a:buNone/>
              <a:defRPr/>
            </a:lvl4pPr>
            <a:lvl5pPr marL="1828800" indent="0" algn="ctr">
              <a:buFontTx/>
              <a:buNone/>
              <a:defRPr/>
            </a:lvl5pPr>
          </a:lstStyle>
          <a:p>
            <a:pPr lvl="0"/>
            <a:r>
              <a:rPr lang="en-GB" dirty="0"/>
              <a:t>Click to edit </a:t>
            </a:r>
            <a:br>
              <a:rPr lang="en-GB" dirty="0"/>
            </a:br>
            <a:r>
              <a:rPr lang="en-GB" dirty="0"/>
              <a:t>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13786153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preserve="1" userDrawn="1">
  <p:cSld name="1_Title and Content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4047CCE2-BFF8-8BB8-98C9-1EA070982B7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t="47098"/>
          <a:stretch/>
        </p:blipFill>
        <p:spPr>
          <a:xfrm>
            <a:off x="0" y="4809489"/>
            <a:ext cx="9184052" cy="334011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35B0A86E-4028-105D-5F21-C3EFC02A4E6B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27079" y="122294"/>
            <a:ext cx="1003141" cy="946297"/>
          </a:xfrm>
          <a:prstGeom prst="rect">
            <a:avLst/>
          </a:prstGeom>
        </p:spPr>
      </p:pic>
      <p:sp>
        <p:nvSpPr>
          <p:cNvPr id="4" name="Title Placeholder 1">
            <a:extLst>
              <a:ext uri="{FF2B5EF4-FFF2-40B4-BE49-F238E27FC236}">
                <a16:creationId xmlns:a16="http://schemas.microsoft.com/office/drawing/2014/main" id="{AAD33976-7CAE-FD84-B205-C12C5E9385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7587" y="315626"/>
            <a:ext cx="7514740" cy="55963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3A4C0570-DE3A-C457-7D6A-D6DA71FFDB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28649" y="1370013"/>
            <a:ext cx="8103677" cy="32623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2340142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preserve="1" userDrawn="1">
  <p:cSld name="1_Title and Content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9F05AEC3-44DF-AD10-23FD-3F742C7F761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 l="545" r="545"/>
          <a:stretch/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B9C8DA43-6DCF-DCA3-084E-8CFEA986116E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3346075" y="350727"/>
            <a:ext cx="2451850" cy="2312911"/>
          </a:xfrm>
          <a:prstGeom prst="rect">
            <a:avLst/>
          </a:prstGeom>
        </p:spPr>
      </p:pic>
      <p:sp>
        <p:nvSpPr>
          <p:cNvPr id="5" name="Title Placeholder 1">
            <a:extLst>
              <a:ext uri="{FF2B5EF4-FFF2-40B4-BE49-F238E27FC236}">
                <a16:creationId xmlns:a16="http://schemas.microsoft.com/office/drawing/2014/main" id="{D9255F2A-9D59-BCB2-491F-B41AA4DD34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4630" y="2898183"/>
            <a:ext cx="7514740" cy="123171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448459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preserve="1" userDrawn="1">
  <p:cSld name="1_Title and Content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9F05AEC3-44DF-AD10-23FD-3F742C7F761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 l="545" r="545"/>
          <a:stretch/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5" name="Title Placeholder 1">
            <a:extLst>
              <a:ext uri="{FF2B5EF4-FFF2-40B4-BE49-F238E27FC236}">
                <a16:creationId xmlns:a16="http://schemas.microsoft.com/office/drawing/2014/main" id="{96419E4F-4070-2CDE-3536-984B6343CE8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06883" y="1648480"/>
            <a:ext cx="7514740" cy="55963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Category 1</a:t>
            </a:r>
            <a:endParaRPr lang="en-US" dirty="0"/>
          </a:p>
        </p:txBody>
      </p:sp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B0155706-B3E5-1C00-9BDA-02787D90B4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20161" y="2742944"/>
            <a:ext cx="8103677" cy="108265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ctr">
              <a:buFontTx/>
              <a:buNone/>
              <a:defRPr sz="2800">
                <a:solidFill>
                  <a:schemeClr val="bg1"/>
                </a:solidFill>
                <a:latin typeface="Sassoon Sans US Rg" pitchFamily="2" charset="77"/>
              </a:defRPr>
            </a:lvl1pPr>
            <a:lvl2pPr marL="457200" indent="0">
              <a:buFontTx/>
              <a:buNone/>
              <a:defRPr>
                <a:solidFill>
                  <a:schemeClr val="bg1"/>
                </a:solidFill>
              </a:defRPr>
            </a:lvl2pPr>
            <a:lvl3pPr marL="914400" indent="0">
              <a:buFontTx/>
              <a:buNone/>
              <a:defRPr>
                <a:solidFill>
                  <a:schemeClr val="bg1"/>
                </a:solidFill>
              </a:defRPr>
            </a:lvl3pPr>
            <a:lvl4pPr marL="1371600" indent="0">
              <a:buFontTx/>
              <a:buNone/>
              <a:defRPr>
                <a:solidFill>
                  <a:schemeClr val="bg1"/>
                </a:solidFill>
              </a:defRPr>
            </a:lvl4pPr>
            <a:lvl5pPr marL="1828800" indent="0">
              <a:buFontTx/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GB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83943416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preserve="1" userDrawn="1">
  <p:cSld name="1_Title and Content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9F05AEC3-44DF-AD10-23FD-3F742C7F761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 l="545" r="545"/>
          <a:stretch/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21440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preserve="1" userDrawn="1">
  <p:cSld name="1_Title and Content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9F05AEC3-44DF-AD10-23FD-3F742C7F761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 l="545" r="545"/>
          <a:stretch/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B9C8DA43-6DCF-DCA3-084E-8CFEA986116E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3012740" y="733500"/>
            <a:ext cx="3139785" cy="2961863"/>
          </a:xfrm>
          <a:prstGeom prst="rect">
            <a:avLst/>
          </a:prstGeom>
        </p:spPr>
      </p:pic>
      <p:sp>
        <p:nvSpPr>
          <p:cNvPr id="2" name="Google Shape;97;p14">
            <a:extLst>
              <a:ext uri="{FF2B5EF4-FFF2-40B4-BE49-F238E27FC236}">
                <a16:creationId xmlns:a16="http://schemas.microsoft.com/office/drawing/2014/main" id="{E2046A90-8984-3372-39CB-925489297B34}"/>
              </a:ext>
            </a:extLst>
          </p:cNvPr>
          <p:cNvSpPr txBox="1">
            <a:spLocks/>
          </p:cNvSpPr>
          <p:nvPr userDrawn="1"/>
        </p:nvSpPr>
        <p:spPr>
          <a:xfrm>
            <a:off x="0" y="3850316"/>
            <a:ext cx="9144000" cy="9370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34275" rIns="68569" bIns="3427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050" b="0" i="0" u="none" strike="noStrike" cap="none">
                <a:solidFill>
                  <a:srgbClr val="000000"/>
                </a:solidFill>
                <a:latin typeface="Sassoon Sans US Rg" pitchFamily="2" charset="77"/>
                <a:ea typeface="Sassoon Sans US Rg" pitchFamily="2" charset="77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05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05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05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05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05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05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05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05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indent="0" algn="ctr">
              <a:spcBef>
                <a:spcPts val="0"/>
              </a:spcBef>
              <a:buNone/>
            </a:pPr>
            <a:r>
              <a:rPr lang="en-US" sz="2800" dirty="0">
                <a:solidFill>
                  <a:schemeClr val="bg1"/>
                </a:solidFill>
              </a:rPr>
              <a:t>©The Educational Company of Ireland.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US" sz="2800" dirty="0" err="1">
                <a:solidFill>
                  <a:schemeClr val="bg1"/>
                </a:solidFill>
              </a:rPr>
              <a:t>www.mathandme.ie</a:t>
            </a:r>
            <a:endParaRPr lang="en-US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40195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CE5B636-1F46-56E3-A117-F58B3626D8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7587" y="315626"/>
            <a:ext cx="7514740" cy="55963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0F276CE-40A7-41C3-4F64-843C625F6B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49" y="1370013"/>
            <a:ext cx="8103677" cy="32623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86332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53" r:id="rId3"/>
    <p:sldLayoutId id="2147483651" r:id="rId4"/>
    <p:sldLayoutId id="2147483650" r:id="rId5"/>
    <p:sldLayoutId id="2147483664" r:id="rId6"/>
    <p:sldLayoutId id="2147483652" r:id="rId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kern="1200">
          <a:solidFill>
            <a:srgbClr val="3E8BC7"/>
          </a:solidFill>
          <a:latin typeface="Sassoon Sans US Rg" pitchFamily="2" charset="77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rgbClr val="3E8BC7"/>
        </a:buClr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Sassoon Sans US Rg" pitchFamily="2" charset="77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3E8BC7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Sassoon Sans US Rg" pitchFamily="2" charset="77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3E8BC7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Sassoon Sans US Rg" pitchFamily="2" charset="77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3E8BC7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Sassoon Sans US Rg" pitchFamily="2" charset="77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3E8BC7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Sassoon Sans US Rg" pitchFamily="2" charset="77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EBD8CF-8ECE-65E0-7BA3-84FFE2504D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b="0" u="none" strike="noStrike" dirty="0">
                <a:effectLst/>
                <a:latin typeface="Calibri" panose="020F0502020204030204" pitchFamily="34" charset="0"/>
              </a:rPr>
              <a:t>Skip Counting in 5s (B)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62384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998F12F-2E6E-7028-215F-DD908A32A0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thirty five</a:t>
            </a:r>
          </a:p>
          <a:p>
            <a:r>
              <a:rPr lang="en-US" dirty="0"/>
              <a:t>35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38AAA463-10C2-704E-2063-1756E1B1201F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1055992" y="1847142"/>
            <a:ext cx="1091649" cy="1068423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0FBC2A99-AF3F-6ECE-A698-38A5E38108E6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2596414" y="1857656"/>
            <a:ext cx="1091649" cy="1068423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B84A0A56-BBE9-DA6B-DB30-9A49FEB71CB4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4136836" y="1857655"/>
            <a:ext cx="1091649" cy="1068423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ED4AAA2F-741D-4E6F-5A49-47BFC95957A6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5677258" y="1857655"/>
            <a:ext cx="1091649" cy="1068423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4EC55AE3-C6FA-0833-A440-E01AAC220B90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7217682" y="1857655"/>
            <a:ext cx="1091649" cy="1068423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FAB39CD2-23EB-9290-B593-0D42B69D8A0C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1055992" y="3161748"/>
            <a:ext cx="1091649" cy="1068423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EF0846B6-39E7-EF16-6190-12300B3B6EB2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2596414" y="3172262"/>
            <a:ext cx="1091649" cy="10684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35624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998F12F-2E6E-7028-215F-DD908A32A0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forty</a:t>
            </a:r>
          </a:p>
          <a:p>
            <a:r>
              <a:rPr lang="en-US" dirty="0"/>
              <a:t>40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63143DB8-2510-C70B-BC79-8CE38D01A306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1055992" y="1847142"/>
            <a:ext cx="1091649" cy="1068423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8EC7E720-3F0C-6C05-29D3-2A868EDD15C3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2596414" y="1857656"/>
            <a:ext cx="1091649" cy="1068423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690324FD-2994-0D15-C283-30414B2BA3B8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4136836" y="1857655"/>
            <a:ext cx="1091649" cy="1068423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9527E6BB-82D2-65C6-D8E4-332D37E78C3B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5677258" y="1857655"/>
            <a:ext cx="1091649" cy="1068423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AB46A8BD-EE63-4FBC-57A8-731B74925D61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7217682" y="1857655"/>
            <a:ext cx="1091649" cy="1068423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36A51BF4-1A2D-FD97-7109-B598413B689A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1055992" y="3161748"/>
            <a:ext cx="1091649" cy="1068423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75708FFE-B108-E292-7AD8-0D8F022E1FBE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2596414" y="3172262"/>
            <a:ext cx="1091649" cy="1068423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4AB9530B-0842-873B-9524-E5F1F0D2A7D2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4136836" y="3172261"/>
            <a:ext cx="1091649" cy="10684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85882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998F12F-2E6E-7028-215F-DD908A32A0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forty five</a:t>
            </a:r>
          </a:p>
          <a:p>
            <a:r>
              <a:rPr lang="en-US" dirty="0"/>
              <a:t>45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C6BC09F9-FE37-0893-41EE-1E3E5DD0AA05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1055992" y="1847142"/>
            <a:ext cx="1091649" cy="1068423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093772CC-6A9C-BE68-C963-9D948BC6C391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2596414" y="1857656"/>
            <a:ext cx="1091649" cy="1068423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7451E623-E175-E50E-B9AA-D7A9EEEC014B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4136836" y="1857655"/>
            <a:ext cx="1091649" cy="1068423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653E5EE2-3D43-42EA-670A-4D57C2AF894E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5677258" y="1857655"/>
            <a:ext cx="1091649" cy="1068423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508F0574-3458-8B6B-5CEB-03DADA1F3413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7217682" y="1857655"/>
            <a:ext cx="1091649" cy="1068423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691DF7A1-8075-B737-AD2B-55BA093C4FD5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1055992" y="3161748"/>
            <a:ext cx="1091649" cy="1068423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A62C3B1B-D886-FE31-A5A6-3254E32A97BA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2596414" y="3172262"/>
            <a:ext cx="1091649" cy="1068423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26E1107D-4F81-319F-73F9-AB99E28BF914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4136836" y="3172261"/>
            <a:ext cx="1091649" cy="1068423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9D9430D1-1EA7-3E70-2826-F5E8F79F3EE1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5677258" y="3172261"/>
            <a:ext cx="1091649" cy="10684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98455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998F12F-2E6E-7028-215F-DD908A32A0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fifty</a:t>
            </a:r>
          </a:p>
          <a:p>
            <a:r>
              <a:rPr lang="en-US" dirty="0"/>
              <a:t>50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9A9C43CC-5925-5B00-50B1-5A710056B40A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1055992" y="1847142"/>
            <a:ext cx="1091649" cy="1068423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382ADAE2-04A5-707A-9100-DE15CFD83A52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2596414" y="1857656"/>
            <a:ext cx="1091649" cy="1068423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F311061D-3E76-A202-2D23-639613EF8B80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4136836" y="1857655"/>
            <a:ext cx="1091649" cy="1068423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9A771F4A-5B32-676A-6B9C-A9FB8964E266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5677258" y="1857655"/>
            <a:ext cx="1091649" cy="1068423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ED017303-D0C9-5D7A-EA19-79F047223BA2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7217682" y="1857655"/>
            <a:ext cx="1091649" cy="1068423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67441FD6-9289-0A67-9184-2206DBA6C9FB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1055992" y="3161748"/>
            <a:ext cx="1091649" cy="1068423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79F6E1D8-7478-B873-7B74-9F9023BDFFA2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2596414" y="3172262"/>
            <a:ext cx="1091649" cy="1068423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91E5F548-F78D-892A-7C75-3F2E26DE6457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4136836" y="3172261"/>
            <a:ext cx="1091649" cy="1068423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2210CA31-011C-7586-4A01-A4E6D697C4E3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5677258" y="3172261"/>
            <a:ext cx="1091649" cy="1068423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1432FD76-C980-B4DC-F9B5-55F419DCD466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7217682" y="3172261"/>
            <a:ext cx="1091649" cy="10684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60696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60FA1053-B0A0-8F3F-724A-BA277CE30D69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1055992" y="1847142"/>
            <a:ext cx="1091649" cy="10684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5239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6B77A13B-8DC4-EE6D-601B-9C443BEF048A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1055992" y="1847142"/>
            <a:ext cx="1091649" cy="1068423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24D54FD3-096D-7EC7-87D6-10007F452C35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2596414" y="1857656"/>
            <a:ext cx="1091649" cy="10684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53029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ACE617E8-835A-0B86-B343-8329488A2FB9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1055992" y="1847142"/>
            <a:ext cx="1091649" cy="1068423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B42D362D-3DE3-9CC2-1A48-9C13AEDF8845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2596414" y="1857656"/>
            <a:ext cx="1091649" cy="1068423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B2D3AECB-ADD9-4E27-8245-B1EC4E598246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4136836" y="1857655"/>
            <a:ext cx="1091649" cy="10684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34347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F9CC28B5-A377-7F7A-5276-96211C8B2DA4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1055992" y="1847142"/>
            <a:ext cx="1091649" cy="1068423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1D70A0FE-BB99-06DF-8A56-15AAD9EE30BA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2596414" y="1857656"/>
            <a:ext cx="1091649" cy="1068423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0024EE22-9727-9E25-9A40-9DB1020DAF0F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4136836" y="1857655"/>
            <a:ext cx="1091649" cy="1068423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8752EACD-9414-47D7-C2CA-B3824DFA389F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5677258" y="1857655"/>
            <a:ext cx="1091649" cy="10684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80831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>
            <a:extLst>
              <a:ext uri="{FF2B5EF4-FFF2-40B4-BE49-F238E27FC236}">
                <a16:creationId xmlns:a16="http://schemas.microsoft.com/office/drawing/2014/main" id="{3750AF40-445C-C610-7B37-E1BAFAEBF675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1055992" y="1847142"/>
            <a:ext cx="1091649" cy="1068423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BB4C2A28-241B-5F4D-BA25-32AEC321C8D6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2596414" y="1857656"/>
            <a:ext cx="1091649" cy="1068423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210ACB33-3AD2-E731-0802-9CF0686FC211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4136836" y="1857655"/>
            <a:ext cx="1091649" cy="1068423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7B18EE16-19CA-8936-4DB4-C63BFB769F5E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5677258" y="1857655"/>
            <a:ext cx="1091649" cy="1068423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F02177C6-77C9-8124-8505-42351005E93F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7217682" y="1857655"/>
            <a:ext cx="1091649" cy="10684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08733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D7A8541B-7A8A-BCB6-A6BF-22C723764C88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1055992" y="1847142"/>
            <a:ext cx="1091649" cy="1068423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DC4FBC68-FC9F-3623-041C-49466C81AF2F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2596414" y="1857656"/>
            <a:ext cx="1091649" cy="1068423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E16C5662-CDCC-D866-0FA3-8A008E4F66C1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4136836" y="1857655"/>
            <a:ext cx="1091649" cy="1068423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82F156C3-1EBC-F234-9638-099241C35276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5677258" y="1857655"/>
            <a:ext cx="1091649" cy="1068423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5C721D48-5A77-07CA-0B14-9AD0BB83E095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7217682" y="1857655"/>
            <a:ext cx="1091649" cy="1068423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27EB96A4-70F1-6D83-5D78-0D881CF9E6BC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1055992" y="3161748"/>
            <a:ext cx="1091649" cy="10684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84308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2B055D-7133-618B-948A-F52342FA11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Instructions: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A2A5C1-B28A-A44B-6FEE-61291BD435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Play the slideshow.</a:t>
            </a:r>
          </a:p>
          <a:p>
            <a:r>
              <a:rPr lang="en-GB" dirty="0"/>
              <a:t>Ask the children to count along, out loud and in unison, in response to the question(s).</a:t>
            </a:r>
          </a:p>
          <a:p>
            <a:r>
              <a:rPr lang="en-GB" dirty="0"/>
              <a:t>In the initial slides, both the number words and numerals are given, as supports.</a:t>
            </a:r>
          </a:p>
          <a:p>
            <a:r>
              <a:rPr lang="en-GB" dirty="0"/>
              <a:t>In the latter slides, only the images are given; use these when appropriate.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769615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38AAA463-10C2-704E-2063-1756E1B1201F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1055992" y="1847142"/>
            <a:ext cx="1091649" cy="1068423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0FBC2A99-AF3F-6ECE-A698-38A5E38108E6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2596414" y="1857656"/>
            <a:ext cx="1091649" cy="1068423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B84A0A56-BBE9-DA6B-DB30-9A49FEB71CB4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4136836" y="1857655"/>
            <a:ext cx="1091649" cy="1068423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ED4AAA2F-741D-4E6F-5A49-47BFC95957A6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5677258" y="1857655"/>
            <a:ext cx="1091649" cy="1068423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4EC55AE3-C6FA-0833-A440-E01AAC220B90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7217682" y="1857655"/>
            <a:ext cx="1091649" cy="1068423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FAB39CD2-23EB-9290-B593-0D42B69D8A0C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1055992" y="3161748"/>
            <a:ext cx="1091649" cy="1068423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EF0846B6-39E7-EF16-6190-12300B3B6EB2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2596414" y="3172262"/>
            <a:ext cx="1091649" cy="10684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11393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63143DB8-2510-C70B-BC79-8CE38D01A306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1055992" y="1847142"/>
            <a:ext cx="1091649" cy="1068423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8EC7E720-3F0C-6C05-29D3-2A868EDD15C3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2596414" y="1857656"/>
            <a:ext cx="1091649" cy="1068423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690324FD-2994-0D15-C283-30414B2BA3B8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4136836" y="1857655"/>
            <a:ext cx="1091649" cy="1068423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9527E6BB-82D2-65C6-D8E4-332D37E78C3B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5677258" y="1857655"/>
            <a:ext cx="1091649" cy="1068423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AB46A8BD-EE63-4FBC-57A8-731B74925D61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7217682" y="1857655"/>
            <a:ext cx="1091649" cy="1068423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36A51BF4-1A2D-FD97-7109-B598413B689A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1055992" y="3161748"/>
            <a:ext cx="1091649" cy="1068423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75708FFE-B108-E292-7AD8-0D8F022E1FBE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2596414" y="3172262"/>
            <a:ext cx="1091649" cy="1068423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4AB9530B-0842-873B-9524-E5F1F0D2A7D2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4136836" y="3172261"/>
            <a:ext cx="1091649" cy="10684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0733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C6BC09F9-FE37-0893-41EE-1E3E5DD0AA05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1055992" y="1847142"/>
            <a:ext cx="1091649" cy="1068423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093772CC-6A9C-BE68-C963-9D948BC6C391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2596414" y="1857656"/>
            <a:ext cx="1091649" cy="1068423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7451E623-E175-E50E-B9AA-D7A9EEEC014B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4136836" y="1857655"/>
            <a:ext cx="1091649" cy="1068423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653E5EE2-3D43-42EA-670A-4D57C2AF894E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5677258" y="1857655"/>
            <a:ext cx="1091649" cy="1068423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508F0574-3458-8B6B-5CEB-03DADA1F3413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7217682" y="1857655"/>
            <a:ext cx="1091649" cy="1068423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691DF7A1-8075-B737-AD2B-55BA093C4FD5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1055992" y="3161748"/>
            <a:ext cx="1091649" cy="1068423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A62C3B1B-D886-FE31-A5A6-3254E32A97BA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2596414" y="3172262"/>
            <a:ext cx="1091649" cy="1068423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26E1107D-4F81-319F-73F9-AB99E28BF914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4136836" y="3172261"/>
            <a:ext cx="1091649" cy="1068423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9D9430D1-1EA7-3E70-2826-F5E8F79F3EE1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5677258" y="3172261"/>
            <a:ext cx="1091649" cy="10684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42983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9A9C43CC-5925-5B00-50B1-5A710056B40A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1055992" y="1847142"/>
            <a:ext cx="1091649" cy="1068423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382ADAE2-04A5-707A-9100-DE15CFD83A52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2596414" y="1857656"/>
            <a:ext cx="1091649" cy="1068423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F311061D-3E76-A202-2D23-639613EF8B80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4136836" y="1857655"/>
            <a:ext cx="1091649" cy="1068423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9A771F4A-5B32-676A-6B9C-A9FB8964E266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5677258" y="1857655"/>
            <a:ext cx="1091649" cy="1068423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ED017303-D0C9-5D7A-EA19-79F047223BA2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7217682" y="1857655"/>
            <a:ext cx="1091649" cy="1068423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67441FD6-9289-0A67-9184-2206DBA6C9FB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1055992" y="3161748"/>
            <a:ext cx="1091649" cy="1068423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79F6E1D8-7478-B873-7B74-9F9023BDFFA2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2596414" y="3172262"/>
            <a:ext cx="1091649" cy="1068423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91E5F548-F78D-892A-7C75-3F2E26DE6457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4136836" y="3172261"/>
            <a:ext cx="1091649" cy="1068423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2210CA31-011C-7586-4A01-A4E6D697C4E3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5677258" y="3172261"/>
            <a:ext cx="1091649" cy="1068423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1432FD76-C980-B4DC-F9B5-55F419DCD466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7217682" y="3172261"/>
            <a:ext cx="1091649" cy="10684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67176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05575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998F12F-2E6E-7028-215F-DD908A32A0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07504" y="1404475"/>
            <a:ext cx="6702048" cy="4008866"/>
          </a:xfrm>
        </p:spPr>
        <p:txBody>
          <a:bodyPr>
            <a:normAutofit/>
          </a:bodyPr>
          <a:lstStyle/>
          <a:p>
            <a:r>
              <a:rPr lang="en-US" sz="4000" dirty="0"/>
              <a:t>How many cents are there?</a:t>
            </a:r>
          </a:p>
          <a:p>
            <a:r>
              <a:rPr lang="en-US" sz="4000" dirty="0"/>
              <a:t>Count in groups of five. </a:t>
            </a:r>
          </a:p>
        </p:txBody>
      </p:sp>
    </p:spTree>
    <p:extLst>
      <p:ext uri="{BB962C8B-B14F-4D97-AF65-F5344CB8AC3E}">
        <p14:creationId xmlns:p14="http://schemas.microsoft.com/office/powerpoint/2010/main" val="1944358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998F12F-2E6E-7028-215F-DD908A32A0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five</a:t>
            </a:r>
          </a:p>
          <a:p>
            <a:r>
              <a:rPr lang="en-US" dirty="0"/>
              <a:t>5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60FA1053-B0A0-8F3F-724A-BA277CE30D69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1055992" y="1847142"/>
            <a:ext cx="1091649" cy="10684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22903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998F12F-2E6E-7028-215F-DD908A32A0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ten</a:t>
            </a:r>
          </a:p>
          <a:p>
            <a:r>
              <a:rPr lang="en-US" dirty="0"/>
              <a:t>10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B77A13B-8DC4-EE6D-601B-9C443BEF048A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1055992" y="1847142"/>
            <a:ext cx="1091649" cy="1068423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24D54FD3-096D-7EC7-87D6-10007F452C35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2596414" y="1857656"/>
            <a:ext cx="1091649" cy="10684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0140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998F12F-2E6E-7028-215F-DD908A32A0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fifteen</a:t>
            </a:r>
          </a:p>
          <a:p>
            <a:r>
              <a:rPr lang="en-US" dirty="0"/>
              <a:t>15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ACE617E8-835A-0B86-B343-8329488A2FB9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1055992" y="1847142"/>
            <a:ext cx="1091649" cy="1068423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B42D362D-3DE3-9CC2-1A48-9C13AEDF8845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2596414" y="1857656"/>
            <a:ext cx="1091649" cy="1068423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B2D3AECB-ADD9-4E27-8245-B1EC4E598246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4136836" y="1857655"/>
            <a:ext cx="1091649" cy="10684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48551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998F12F-2E6E-7028-215F-DD908A32A0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twenty</a:t>
            </a:r>
          </a:p>
          <a:p>
            <a:r>
              <a:rPr lang="en-US" dirty="0"/>
              <a:t>20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9CC28B5-A377-7F7A-5276-96211C8B2DA4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1055992" y="1847142"/>
            <a:ext cx="1091649" cy="1068423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1D70A0FE-BB99-06DF-8A56-15AAD9EE30BA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2596414" y="1857656"/>
            <a:ext cx="1091649" cy="1068423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0024EE22-9727-9E25-9A40-9DB1020DAF0F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4136836" y="1857655"/>
            <a:ext cx="1091649" cy="1068423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8752EACD-9414-47D7-C2CA-B3824DFA389F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5677258" y="1857655"/>
            <a:ext cx="1091649" cy="10684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54456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998F12F-2E6E-7028-215F-DD908A32A0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twenty five</a:t>
            </a:r>
          </a:p>
          <a:p>
            <a:r>
              <a:rPr lang="en-US" dirty="0"/>
              <a:t>25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3750AF40-445C-C610-7B37-E1BAFAEBF675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1055992" y="1847142"/>
            <a:ext cx="1091649" cy="1068423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BB4C2A28-241B-5F4D-BA25-32AEC321C8D6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2596414" y="1857656"/>
            <a:ext cx="1091649" cy="1068423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210ACB33-3AD2-E731-0802-9CF0686FC211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4136836" y="1857655"/>
            <a:ext cx="1091649" cy="1068423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7B18EE16-19CA-8936-4DB4-C63BFB769F5E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5677258" y="1857655"/>
            <a:ext cx="1091649" cy="1068423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F02177C6-77C9-8124-8505-42351005E93F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7217682" y="1857655"/>
            <a:ext cx="1091649" cy="10684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95674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998F12F-2E6E-7028-215F-DD908A32A0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thirty</a:t>
            </a:r>
          </a:p>
          <a:p>
            <a:r>
              <a:rPr lang="en-US" dirty="0"/>
              <a:t>30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D7A8541B-7A8A-BCB6-A6BF-22C723764C88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1055992" y="1847142"/>
            <a:ext cx="1091649" cy="1068423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DC4FBC68-FC9F-3623-041C-49466C81AF2F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2596414" y="1857656"/>
            <a:ext cx="1091649" cy="1068423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E16C5662-CDCC-D866-0FA3-8A008E4F66C1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4136836" y="1857655"/>
            <a:ext cx="1091649" cy="1068423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82F156C3-1EBC-F234-9638-099241C35276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5677258" y="1857655"/>
            <a:ext cx="1091649" cy="1068423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5C721D48-5A77-07CA-0B14-9AD0BB83E095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7217682" y="1857655"/>
            <a:ext cx="1091649" cy="1068423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27EB96A4-70F1-6D83-5D78-0D881CF9E6BC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1055992" y="3161748"/>
            <a:ext cx="1091649" cy="10684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26819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MM_PPT Template_v3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13" id="{462F5A81-63FF-6840-AB62-048EB7BCDD7C}" vid="{3DF2F8C4-6063-9D45-809B-F8FEC2E006CD}"/>
    </a:ext>
  </a:extLst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MM_PPT Template_v3</Template>
  <TotalTime>125</TotalTime>
  <Words>102</Words>
  <Application>Microsoft Office PowerPoint</Application>
  <PresentationFormat>On-screen Show (16:9)</PresentationFormat>
  <Paragraphs>28</Paragraphs>
  <Slides>24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9" baseType="lpstr">
      <vt:lpstr>Sassoon Sans US Rg</vt:lpstr>
      <vt:lpstr>Arial</vt:lpstr>
      <vt:lpstr>Calibri</vt:lpstr>
      <vt:lpstr>Courier New</vt:lpstr>
      <vt:lpstr>MM_PPT Template_v3</vt:lpstr>
      <vt:lpstr>Skip Counting in 5s (B)</vt:lpstr>
      <vt:lpstr>Instructions: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Home</dc:creator>
  <cp:lastModifiedBy>Alycia Kearney</cp:lastModifiedBy>
  <cp:revision>13</cp:revision>
  <dcterms:created xsi:type="dcterms:W3CDTF">2024-07-30T12:48:57Z</dcterms:created>
  <dcterms:modified xsi:type="dcterms:W3CDTF">2024-08-21T10:42:21Z</dcterms:modified>
</cp:coreProperties>
</file>