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09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23181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0" u="none" strike="noStrike" dirty="0">
                <a:effectLst/>
                <a:latin typeface="Calibri" panose="020F0502020204030204" pitchFamily="34" charset="0"/>
              </a:rPr>
              <a:t>Skip Counting in 5s 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thirty five</a:t>
            </a:r>
          </a:p>
          <a:p>
            <a:r>
              <a:rPr lang="en-US" dirty="0"/>
              <a:t>35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AAA463-10C2-704E-2063-1756E1B120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BC2A99-AF3F-6ECE-A698-38A5E38108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4A0A56-BBE9-DA6B-DB30-9A49FEB71C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4AAA2F-741D-4E6F-5A49-47BFC95957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C55AE3-C6FA-0833-A440-E01AAC220B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B39CD2-23EB-9290-B593-0D42B69D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0846B6-39E7-EF16-6190-12300B3B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forty</a:t>
            </a:r>
          </a:p>
          <a:p>
            <a:r>
              <a:rPr lang="en-US" dirty="0"/>
              <a:t>40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143DB8-2510-C70B-BC79-8CE38D01A3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C7E720-3F0C-6C05-29D3-2A868EDD15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0324FD-2994-0D15-C283-30414B2B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27E6BB-82D2-65C6-D8E4-332D37E78C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6A8BD-EE63-4FBC-57A8-731B74925D6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A51BF4-1A2D-FD97-7109-B598413B68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708FFE-B108-E292-7AD8-0D8F022E1F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B9530B-0842-873B-9524-E5F1F0D2A7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forty five</a:t>
            </a:r>
          </a:p>
          <a:p>
            <a:r>
              <a:rPr lang="en-US" dirty="0"/>
              <a:t>45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BC09F9-FE37-0893-41EE-1E3E5DD0AA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3772CC-6A9C-BE68-C963-9D948BC6C3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51E623-E175-E50E-B9AA-D7A9EEEC01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3E5EE2-3D43-42EA-670A-4D57C2AF89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8F0574-3458-8B6B-5CEB-03DADA1F34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DF7A1-8075-B737-AD2B-55BA093C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2C3B1B-D886-FE31-A5A6-3254E32A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E1107D-4F81-319F-73F9-AB99E28BF9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430D1-1EA7-3E70-2826-F5E8F79F3E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fifty</a:t>
            </a:r>
          </a:p>
          <a:p>
            <a:r>
              <a:rPr lang="en-US" dirty="0"/>
              <a:t>50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9C43CC-5925-5B00-50B1-5A710056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2ADAE2-04A5-707A-9100-DE15CFD83A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11061D-3E76-A202-2D23-639613EF8B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771F4A-5B32-676A-6B9C-A9FB8964E2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017303-D0C9-5D7A-EA19-79F047223B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441FD6-9289-0A67-9184-2206DBA6C9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F6E1D8-7478-B873-7B74-9F9023BDFF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E5F548-F78D-892A-7C75-3F2E26DE64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10CA31-011C-7586-4A01-A4E6D697C4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3172261"/>
            <a:ext cx="1091649" cy="10684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32FD76-C980-B4DC-F9B5-55F419DCD4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FA1053-B0A0-8F3F-724A-BA277CE30D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77A13B-8DC4-EE6D-601B-9C443BEF04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D54FD3-096D-7EC7-87D6-10007F452C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E617E8-835A-0B86-B343-8329488A2F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2D362D-3DE3-9CC2-1A48-9C13AEDF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D3AECB-ADD9-4E27-8245-B1EC4E598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3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CC28B5-A377-7F7A-5276-96211C8B2D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70A0FE-BB99-06DF-8A56-15AAD9EE30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24EE22-9727-9E25-9A40-9DB1020DAF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52EACD-9414-47D7-C2CA-B3824DFA38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750AF40-445C-C610-7B37-E1BAFAEBF6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4C2A28-241B-5F4D-BA25-32AEC321C8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0ACB33-3AD2-E731-0802-9CF0686FC2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18EE16-19CA-8936-4DB4-C63BFB769F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177C6-77C9-8124-8505-42351005E9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A8541B-7A8A-BCB6-A6BF-22C723764C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4FBC68-FC9F-3623-041C-49466C81AF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6C5662-CDCC-D866-0FA3-8A008E4F66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F156C3-1EBC-F234-9638-099241C352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721D48-5A77-07CA-0B14-9AD0BB83E0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EB96A4-70F1-6D83-5D78-0D881CF9E6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the slideshow.</a:t>
            </a:r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AAA463-10C2-704E-2063-1756E1B120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BC2A99-AF3F-6ECE-A698-38A5E38108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4A0A56-BBE9-DA6B-DB30-9A49FEB71C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4AAA2F-741D-4E6F-5A49-47BFC95957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C55AE3-C6FA-0833-A440-E01AAC220B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B39CD2-23EB-9290-B593-0D42B69D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0846B6-39E7-EF16-6190-12300B3B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143DB8-2510-C70B-BC79-8CE38D01A3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C7E720-3F0C-6C05-29D3-2A868EDD15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0324FD-2994-0D15-C283-30414B2B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27E6BB-82D2-65C6-D8E4-332D37E78C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6A8BD-EE63-4FBC-57A8-731B74925D6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A51BF4-1A2D-FD97-7109-B598413B68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708FFE-B108-E292-7AD8-0D8F022E1F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B9530B-0842-873B-9524-E5F1F0D2A7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BC09F9-FE37-0893-41EE-1E3E5DD0AA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3772CC-6A9C-BE68-C963-9D948BC6C3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51E623-E175-E50E-B9AA-D7A9EEEC01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3E5EE2-3D43-42EA-670A-4D57C2AF89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8F0574-3458-8B6B-5CEB-03DADA1F34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DF7A1-8075-B737-AD2B-55BA093C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2C3B1B-D886-FE31-A5A6-3254E32A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E1107D-4F81-319F-73F9-AB99E28BF9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430D1-1EA7-3E70-2826-F5E8F79F3E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9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9C43CC-5925-5B00-50B1-5A710056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2ADAE2-04A5-707A-9100-DE15CFD83A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11061D-3E76-A202-2D23-639613EF8B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771F4A-5B32-676A-6B9C-A9FB8964E2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017303-D0C9-5D7A-EA19-79F047223B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441FD6-9289-0A67-9184-2206DBA6C9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F6E1D8-7478-B873-7B74-9F9023BDFF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317226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E5F548-F78D-892A-7C75-3F2E26DE64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3172261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10CA31-011C-7586-4A01-A4E6D697C4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3172261"/>
            <a:ext cx="1091649" cy="10684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32FD76-C980-B4DC-F9B5-55F419DCD4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3172261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504" y="1404475"/>
            <a:ext cx="6702048" cy="4008866"/>
          </a:xfrm>
        </p:spPr>
        <p:txBody>
          <a:bodyPr>
            <a:normAutofit/>
          </a:bodyPr>
          <a:lstStyle/>
          <a:p>
            <a:r>
              <a:rPr lang="en-US" sz="4000" dirty="0"/>
              <a:t>How many cents are there?</a:t>
            </a:r>
          </a:p>
          <a:p>
            <a:r>
              <a:rPr lang="en-US" sz="4000" dirty="0"/>
              <a:t>Count in groups of five.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</a:t>
            </a:r>
          </a:p>
          <a:p>
            <a:r>
              <a:rPr lang="en-US" dirty="0"/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FA1053-B0A0-8F3F-724A-BA277CE30D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ten</a:t>
            </a:r>
          </a:p>
          <a:p>
            <a:r>
              <a:rPr lang="en-US" dirty="0"/>
              <a:t>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77A13B-8DC4-EE6D-601B-9C443BEF04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D54FD3-096D-7EC7-87D6-10007F452C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fifteen</a:t>
            </a:r>
          </a:p>
          <a:p>
            <a:r>
              <a:rPr lang="en-US" dirty="0"/>
              <a:t>15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E617E8-835A-0B86-B343-8329488A2F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2D362D-3DE3-9CC2-1A48-9C13AEDF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D3AECB-ADD9-4E27-8245-B1EC4E598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twenty</a:t>
            </a:r>
          </a:p>
          <a:p>
            <a:r>
              <a:rPr lang="en-US" dirty="0"/>
              <a:t>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CC28B5-A377-7F7A-5276-96211C8B2D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70A0FE-BB99-06DF-8A56-15AAD9EE30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24EE22-9727-9E25-9A40-9DB1020DAF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52EACD-9414-47D7-C2CA-B3824DFA38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twenty five</a:t>
            </a:r>
          </a:p>
          <a:p>
            <a:r>
              <a:rPr lang="en-US" dirty="0"/>
              <a:t>25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50AF40-445C-C610-7B37-E1BAFAEBF6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4C2A28-241B-5F4D-BA25-32AEC321C8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0ACB33-3AD2-E731-0802-9CF0686FC2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18EE16-19CA-8936-4DB4-C63BFB769F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177C6-77C9-8124-8505-42351005E9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thirty</a:t>
            </a:r>
          </a:p>
          <a:p>
            <a:r>
              <a:rPr lang="en-US" dirty="0"/>
              <a:t>30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A8541B-7A8A-BCB6-A6BF-22C723764C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1847142"/>
            <a:ext cx="1091649" cy="10684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4FBC68-FC9F-3623-041C-49466C81AF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6414" y="1857656"/>
            <a:ext cx="1091649" cy="1068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6C5662-CDCC-D866-0FA3-8A008E4F66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6836" y="1857655"/>
            <a:ext cx="1091649" cy="10684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F156C3-1EBC-F234-9638-099241C352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77258" y="1857655"/>
            <a:ext cx="1091649" cy="106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721D48-5A77-07CA-0B14-9AD0BB83E0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17682" y="1857655"/>
            <a:ext cx="1091649" cy="1068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EB96A4-70F1-6D83-5D78-0D881CF9E6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5992" y="3161748"/>
            <a:ext cx="1091649" cy="10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125</TotalTime>
  <Words>102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Sassoon Sans US Rg</vt:lpstr>
      <vt:lpstr>Arial</vt:lpstr>
      <vt:lpstr>Calibri</vt:lpstr>
      <vt:lpstr>Courier New</vt:lpstr>
      <vt:lpstr>MM_PPT Template_v3</vt:lpstr>
      <vt:lpstr>Skip Counting in 5s (B)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13</cp:revision>
  <dcterms:created xsi:type="dcterms:W3CDTF">2024-07-30T12:48:57Z</dcterms:created>
  <dcterms:modified xsi:type="dcterms:W3CDTF">2024-08-21T10:42:21Z</dcterms:modified>
</cp:coreProperties>
</file>