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8" r:id="rId1"/>
  </p:sldMasterIdLst>
  <p:notesMasterIdLst>
    <p:notesMasterId r:id="rId7"/>
  </p:notesMasterIdLst>
  <p:sldIdLst>
    <p:sldId id="287" r:id="rId2"/>
    <p:sldId id="272" r:id="rId3"/>
    <p:sldId id="273" r:id="rId4"/>
    <p:sldId id="274" r:id="rId5"/>
    <p:sldId id="298" r:id="rId6"/>
  </p:sldIdLst>
  <p:sldSz cx="9144000" cy="5143500" type="screen16x9"/>
  <p:notesSz cx="6858000" cy="9144000"/>
  <p:embeddedFontLst>
    <p:embeddedFont>
      <p:font typeface="Sassoon Sans US Rg" pitchFamily="50" charset="0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8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87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6107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681269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6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5983247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6662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2578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6965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8593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3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8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4BBE-8556-C052-EF0E-59F0855D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Subtraction (1)</a:t>
            </a:r>
          </a:p>
        </p:txBody>
      </p:sp>
    </p:spTree>
    <p:extLst>
      <p:ext uri="{BB962C8B-B14F-4D97-AF65-F5344CB8AC3E}">
        <p14:creationId xmlns:p14="http://schemas.microsoft.com/office/powerpoint/2010/main" val="1506260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 txBox="1">
            <a:spLocks noGrp="1"/>
          </p:cNvSpPr>
          <p:nvPr>
            <p:ph idx="1"/>
          </p:nvPr>
        </p:nvSpPr>
        <p:spPr>
          <a:xfrm>
            <a:off x="1485900" y="774846"/>
            <a:ext cx="6172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6000" dirty="0"/>
              <a:t>14 – </a:t>
            </a:r>
            <a:r>
              <a:rPr lang="en-IE" sz="6000" dirty="0"/>
              <a:t>4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r>
              <a:rPr lang="en-US" sz="6000" dirty="0"/>
              <a:t>14 – </a:t>
            </a:r>
            <a:r>
              <a:rPr lang="en-IE" sz="6000" dirty="0"/>
              <a:t>6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r>
              <a:rPr lang="en-US" sz="6000" dirty="0"/>
              <a:t>14 – </a:t>
            </a:r>
            <a:r>
              <a:rPr lang="en-IE" sz="6000" dirty="0"/>
              <a:t>7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r>
              <a:rPr lang="en-US" sz="6000" dirty="0"/>
              <a:t>14 – </a:t>
            </a:r>
            <a:r>
              <a:rPr lang="en-IE" sz="6000" dirty="0"/>
              <a:t>9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endParaRPr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>
            <a:spLocks noGrp="1"/>
          </p:cNvSpPr>
          <p:nvPr>
            <p:ph idx="1"/>
          </p:nvPr>
        </p:nvSpPr>
        <p:spPr>
          <a:xfrm>
            <a:off x="1485900" y="742950"/>
            <a:ext cx="6172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6000" dirty="0"/>
              <a:t>19 – </a:t>
            </a:r>
            <a:r>
              <a:rPr lang="en-IE" sz="6000" dirty="0"/>
              <a:t>9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r>
              <a:rPr lang="en-US" sz="6000" dirty="0"/>
              <a:t>19 – </a:t>
            </a:r>
            <a:r>
              <a:rPr lang="en-IE" sz="6000" dirty="0"/>
              <a:t>10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r>
              <a:rPr lang="en-US" sz="6000" dirty="0"/>
              <a:t>19 – 1</a:t>
            </a:r>
            <a:r>
              <a:rPr lang="en-IE" sz="6000" dirty="0"/>
              <a:t>2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r>
              <a:rPr lang="en-US" sz="6000" dirty="0"/>
              <a:t>19 – 15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endParaRPr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1"/>
          <p:cNvSpPr txBox="1">
            <a:spLocks noGrp="1"/>
          </p:cNvSpPr>
          <p:nvPr>
            <p:ph idx="1"/>
          </p:nvPr>
        </p:nvSpPr>
        <p:spPr>
          <a:xfrm>
            <a:off x="1485900" y="742950"/>
            <a:ext cx="6172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6000" dirty="0"/>
              <a:t>20 – </a:t>
            </a:r>
            <a:r>
              <a:rPr lang="en-IE" sz="6000" dirty="0"/>
              <a:t>10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r>
              <a:rPr lang="en-US" sz="6000" dirty="0"/>
              <a:t>20 – </a:t>
            </a:r>
            <a:r>
              <a:rPr lang="en-IE" sz="6000" dirty="0"/>
              <a:t>9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r>
              <a:rPr lang="en-US" sz="6000" dirty="0"/>
              <a:t>20 – </a:t>
            </a:r>
            <a:r>
              <a:rPr lang="en-IE" sz="6000" dirty="0"/>
              <a:t>7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r>
              <a:rPr lang="en-US" sz="6000" dirty="0"/>
              <a:t>20 – </a:t>
            </a:r>
            <a:r>
              <a:rPr lang="en-IE" sz="6000" dirty="0"/>
              <a:t>8</a:t>
            </a:r>
            <a:endParaRPr sz="6000" dirty="0"/>
          </a:p>
          <a:p>
            <a:pPr marL="0" indent="0" algn="ctr">
              <a:lnSpc>
                <a:spcPct val="90000"/>
              </a:lnSpc>
              <a:spcBef>
                <a:spcPts val="990"/>
              </a:spcBef>
              <a:buNone/>
            </a:pPr>
            <a:endParaRPr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106623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Template_v2</Template>
  <TotalTime>16</TotalTime>
  <Words>42</Words>
  <Application>Microsoft Office PowerPoint</Application>
  <PresentationFormat>On-screen Show (16:9)</PresentationFormat>
  <Paragraphs>13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Sassoon Sans US Rg</vt:lpstr>
      <vt:lpstr>Courier New</vt:lpstr>
      <vt:lpstr>MM_PPT Template_v3</vt:lpstr>
      <vt:lpstr> Subtraction (1)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Alycia Kearney</cp:lastModifiedBy>
  <cp:revision>7</cp:revision>
  <dcterms:modified xsi:type="dcterms:W3CDTF">2024-08-21T14:34:17Z</dcterms:modified>
</cp:coreProperties>
</file>