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8" r:id="rId1"/>
  </p:sldMasterIdLst>
  <p:notesMasterIdLst>
    <p:notesMasterId r:id="rId7"/>
  </p:notesMasterIdLst>
  <p:sldIdLst>
    <p:sldId id="287" r:id="rId2"/>
    <p:sldId id="272" r:id="rId3"/>
    <p:sldId id="273" r:id="rId4"/>
    <p:sldId id="274" r:id="rId5"/>
    <p:sldId id="298" r:id="rId6"/>
  </p:sldIdLst>
  <p:sldSz cx="9144000" cy="5143500" type="screen16x9"/>
  <p:notesSz cx="6858000" cy="9144000"/>
  <p:embeddedFontLst>
    <p:embeddedFont>
      <p:font typeface="Sassoon Sans US Rg" pitchFamily="50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8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8"/>
    <p:restoredTop sz="94658"/>
  </p:normalViewPr>
  <p:slideViewPr>
    <p:cSldViewPr snapToGrid="0" showGuides="1">
      <p:cViewPr varScale="1">
        <p:scale>
          <a:sx n="133" d="100"/>
          <a:sy n="133" d="100"/>
        </p:scale>
        <p:origin x="87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1A121D-08D4-660D-69DF-04E021DDD6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43E86F-9AFE-9641-9B09-59484C8FB1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CDEC2ED-683A-C43C-0F66-7F8CD54E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3C6DDE7-4272-5CD4-1C62-3FF5FA4988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208868"/>
            <a:ext cx="8103678" cy="3471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SzPct val="110000"/>
              <a:buFont typeface="Arial" panose="020B0604020202020204" pitchFamily="34" charset="0"/>
              <a:buChar char="•"/>
              <a:defRPr sz="2800"/>
            </a:lvl1pPr>
            <a:lvl2pPr marL="685800" indent="-228600">
              <a:buSzPct val="95000"/>
              <a:buFont typeface="Courier New" panose="02070309020205020404" pitchFamily="49" charset="0"/>
              <a:buChar char="o"/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6107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23EB7C-9F84-EEF3-CB36-03D4F7C29A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B1B5A5-8DB4-98A7-81F2-6EBA39305E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ED7FD2-ABD7-EC19-8F6C-ACC5D1CF5E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1002" y="681269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sz="60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5983247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47CCE2-BFF8-8BB8-98C9-1EA070982B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B0A86E-4028-105D-5F21-C3EFC02A4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AD33976-7CAE-FD84-B205-C12C5E93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A4C0570-DE3A-C457-7D6A-D6DA71FFDB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6662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6075" y="350727"/>
            <a:ext cx="2451850" cy="2312911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9255F2A-9D59-BCB2-491F-B41AA4DD3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30" y="2898183"/>
            <a:ext cx="7514740" cy="1231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2578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6419E4F-4070-2CDE-3536-984B6343CE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6883" y="1648480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Category 1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0155706-B3E5-1C00-9BDA-02787D90B4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0161" y="2742944"/>
            <a:ext cx="8103677" cy="108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  <a:latin typeface="Sassoon Sans US Rg" pitchFamily="2" charset="77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6965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88593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2740" y="733500"/>
            <a:ext cx="3139785" cy="2961863"/>
          </a:xfrm>
          <a:prstGeom prst="rect">
            <a:avLst/>
          </a:prstGeom>
        </p:spPr>
      </p:pic>
      <p:sp>
        <p:nvSpPr>
          <p:cNvPr id="2" name="Google Shape;97;p14">
            <a:extLst>
              <a:ext uri="{FF2B5EF4-FFF2-40B4-BE49-F238E27FC236}">
                <a16:creationId xmlns:a16="http://schemas.microsoft.com/office/drawing/2014/main" id="{E2046A90-8984-3372-39CB-925489297B34}"/>
              </a:ext>
            </a:extLst>
          </p:cNvPr>
          <p:cNvSpPr txBox="1">
            <a:spLocks/>
          </p:cNvSpPr>
          <p:nvPr/>
        </p:nvSpPr>
        <p:spPr>
          <a:xfrm>
            <a:off x="0" y="3850316"/>
            <a:ext cx="9144000" cy="937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Sassoon Sans US Rg" pitchFamily="2" charset="77"/>
                <a:ea typeface="Sassoon Sans US Rg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©The Educational Company of Ireland.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err="1">
                <a:solidFill>
                  <a:schemeClr val="bg1"/>
                </a:solidFill>
              </a:rPr>
              <a:t>www.mathandme.ie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43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5B636-1F46-56E3-A117-F58B3626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276CE-40A7-41C3-4F64-843C625F6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8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3E8BC7"/>
          </a:solidFill>
          <a:latin typeface="Sassoon Sans US Rg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E8BC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24BBE-8556-C052-EF0E-59F0855D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Subtraction (1)</a:t>
            </a:r>
          </a:p>
        </p:txBody>
      </p:sp>
    </p:spTree>
    <p:extLst>
      <p:ext uri="{BB962C8B-B14F-4D97-AF65-F5344CB8AC3E}">
        <p14:creationId xmlns:p14="http://schemas.microsoft.com/office/powerpoint/2010/main" val="150626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9"/>
          <p:cNvSpPr txBox="1">
            <a:spLocks noGrp="1"/>
          </p:cNvSpPr>
          <p:nvPr>
            <p:ph idx="1"/>
          </p:nvPr>
        </p:nvSpPr>
        <p:spPr>
          <a:xfrm>
            <a:off x="1485900" y="774846"/>
            <a:ext cx="6172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6000" dirty="0"/>
              <a:t>14 – </a:t>
            </a:r>
            <a:r>
              <a:rPr lang="en-IE" sz="6000" dirty="0"/>
              <a:t>4</a:t>
            </a:r>
            <a:endParaRPr sz="6000" dirty="0"/>
          </a:p>
          <a:p>
            <a:pPr marL="0" indent="0" algn="ctr">
              <a:lnSpc>
                <a:spcPct val="90000"/>
              </a:lnSpc>
              <a:spcBef>
                <a:spcPts val="990"/>
              </a:spcBef>
              <a:buNone/>
            </a:pPr>
            <a:r>
              <a:rPr lang="en-US" sz="6000" dirty="0"/>
              <a:t>14 – </a:t>
            </a:r>
            <a:r>
              <a:rPr lang="en-IE" sz="6000" dirty="0"/>
              <a:t>6</a:t>
            </a:r>
            <a:endParaRPr sz="6000" dirty="0"/>
          </a:p>
          <a:p>
            <a:pPr marL="0" indent="0" algn="ctr">
              <a:lnSpc>
                <a:spcPct val="90000"/>
              </a:lnSpc>
              <a:spcBef>
                <a:spcPts val="990"/>
              </a:spcBef>
              <a:buNone/>
            </a:pPr>
            <a:r>
              <a:rPr lang="en-US" sz="6000" dirty="0"/>
              <a:t>14 – </a:t>
            </a:r>
            <a:r>
              <a:rPr lang="en-IE" sz="6000" dirty="0"/>
              <a:t>7</a:t>
            </a:r>
            <a:endParaRPr sz="6000" dirty="0"/>
          </a:p>
          <a:p>
            <a:pPr marL="0" indent="0" algn="ctr">
              <a:lnSpc>
                <a:spcPct val="90000"/>
              </a:lnSpc>
              <a:spcBef>
                <a:spcPts val="990"/>
              </a:spcBef>
              <a:buNone/>
            </a:pPr>
            <a:r>
              <a:rPr lang="en-US" sz="6000" dirty="0"/>
              <a:t>14 – </a:t>
            </a:r>
            <a:r>
              <a:rPr lang="en-IE" sz="6000" dirty="0"/>
              <a:t>9</a:t>
            </a:r>
            <a:endParaRPr sz="6000" dirty="0"/>
          </a:p>
          <a:p>
            <a:pPr marL="0" indent="0" algn="ctr">
              <a:lnSpc>
                <a:spcPct val="90000"/>
              </a:lnSpc>
              <a:spcBef>
                <a:spcPts val="990"/>
              </a:spcBef>
              <a:buNone/>
            </a:pPr>
            <a:endParaRPr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>
            <a:spLocks noGrp="1"/>
          </p:cNvSpPr>
          <p:nvPr>
            <p:ph idx="1"/>
          </p:nvPr>
        </p:nvSpPr>
        <p:spPr>
          <a:xfrm>
            <a:off x="1485900" y="742950"/>
            <a:ext cx="6172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6000" dirty="0"/>
              <a:t>19 – </a:t>
            </a:r>
            <a:r>
              <a:rPr lang="en-IE" sz="6000" dirty="0"/>
              <a:t>9</a:t>
            </a:r>
            <a:endParaRPr sz="6000" dirty="0"/>
          </a:p>
          <a:p>
            <a:pPr marL="0" indent="0" algn="ctr">
              <a:lnSpc>
                <a:spcPct val="90000"/>
              </a:lnSpc>
              <a:spcBef>
                <a:spcPts val="990"/>
              </a:spcBef>
              <a:buNone/>
            </a:pPr>
            <a:r>
              <a:rPr lang="en-US" sz="6000" dirty="0"/>
              <a:t>19 – </a:t>
            </a:r>
            <a:r>
              <a:rPr lang="en-IE" sz="6000" dirty="0"/>
              <a:t>10</a:t>
            </a:r>
            <a:endParaRPr sz="6000" dirty="0"/>
          </a:p>
          <a:p>
            <a:pPr marL="0" indent="0" algn="ctr">
              <a:lnSpc>
                <a:spcPct val="90000"/>
              </a:lnSpc>
              <a:spcBef>
                <a:spcPts val="990"/>
              </a:spcBef>
              <a:buNone/>
            </a:pPr>
            <a:r>
              <a:rPr lang="en-US" sz="6000" dirty="0"/>
              <a:t>19 – 1</a:t>
            </a:r>
            <a:r>
              <a:rPr lang="en-IE" sz="6000" dirty="0"/>
              <a:t>2</a:t>
            </a:r>
            <a:endParaRPr sz="6000" dirty="0"/>
          </a:p>
          <a:p>
            <a:pPr marL="0" indent="0" algn="ctr">
              <a:lnSpc>
                <a:spcPct val="90000"/>
              </a:lnSpc>
              <a:spcBef>
                <a:spcPts val="990"/>
              </a:spcBef>
              <a:buNone/>
            </a:pPr>
            <a:r>
              <a:rPr lang="en-US" sz="6000" dirty="0"/>
              <a:t>19 – 15</a:t>
            </a:r>
            <a:endParaRPr sz="6000" dirty="0"/>
          </a:p>
          <a:p>
            <a:pPr marL="0" indent="0" algn="ctr">
              <a:lnSpc>
                <a:spcPct val="90000"/>
              </a:lnSpc>
              <a:spcBef>
                <a:spcPts val="990"/>
              </a:spcBef>
              <a:buNone/>
            </a:pPr>
            <a:endParaRPr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1"/>
          <p:cNvSpPr txBox="1">
            <a:spLocks noGrp="1"/>
          </p:cNvSpPr>
          <p:nvPr>
            <p:ph idx="1"/>
          </p:nvPr>
        </p:nvSpPr>
        <p:spPr>
          <a:xfrm>
            <a:off x="1485900" y="742950"/>
            <a:ext cx="6172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6000" dirty="0"/>
              <a:t>20 – </a:t>
            </a:r>
            <a:r>
              <a:rPr lang="en-IE" sz="6000" dirty="0"/>
              <a:t>10</a:t>
            </a:r>
            <a:endParaRPr sz="6000" dirty="0"/>
          </a:p>
          <a:p>
            <a:pPr marL="0" indent="0" algn="ctr">
              <a:lnSpc>
                <a:spcPct val="90000"/>
              </a:lnSpc>
              <a:spcBef>
                <a:spcPts val="990"/>
              </a:spcBef>
              <a:buNone/>
            </a:pPr>
            <a:r>
              <a:rPr lang="en-US" sz="6000" dirty="0"/>
              <a:t>20 – </a:t>
            </a:r>
            <a:r>
              <a:rPr lang="en-IE" sz="6000" dirty="0"/>
              <a:t>9</a:t>
            </a:r>
            <a:endParaRPr sz="6000" dirty="0"/>
          </a:p>
          <a:p>
            <a:pPr marL="0" indent="0" algn="ctr">
              <a:lnSpc>
                <a:spcPct val="90000"/>
              </a:lnSpc>
              <a:spcBef>
                <a:spcPts val="990"/>
              </a:spcBef>
              <a:buNone/>
            </a:pPr>
            <a:r>
              <a:rPr lang="en-US" sz="6000" dirty="0"/>
              <a:t>20 – </a:t>
            </a:r>
            <a:r>
              <a:rPr lang="en-IE" sz="6000" dirty="0"/>
              <a:t>7</a:t>
            </a:r>
            <a:endParaRPr sz="6000" dirty="0"/>
          </a:p>
          <a:p>
            <a:pPr marL="0" indent="0" algn="ctr">
              <a:lnSpc>
                <a:spcPct val="90000"/>
              </a:lnSpc>
              <a:spcBef>
                <a:spcPts val="990"/>
              </a:spcBef>
              <a:buNone/>
            </a:pPr>
            <a:r>
              <a:rPr lang="en-US" sz="6000" dirty="0"/>
              <a:t>20 – </a:t>
            </a:r>
            <a:r>
              <a:rPr lang="en-IE" sz="6000" dirty="0"/>
              <a:t>8</a:t>
            </a:r>
            <a:endParaRPr sz="6000" dirty="0"/>
          </a:p>
          <a:p>
            <a:pPr marL="0" indent="0" algn="ctr">
              <a:lnSpc>
                <a:spcPct val="90000"/>
              </a:lnSpc>
              <a:spcBef>
                <a:spcPts val="990"/>
              </a:spcBef>
              <a:buNone/>
            </a:pPr>
            <a:endParaRPr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106623"/>
      </p:ext>
    </p:extLst>
  </p:cSld>
  <p:clrMapOvr>
    <a:masterClrMapping/>
  </p:clrMapOvr>
</p:sld>
</file>

<file path=ppt/theme/theme1.xml><?xml version="1.0" encoding="utf-8"?>
<a:theme xmlns:a="http://schemas.openxmlformats.org/drawingml/2006/main" name="MM_PPT Template_v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3" id="{462F5A81-63FF-6840-AB62-048EB7BCDD7C}" vid="{3DF2F8C4-6063-9D45-809B-F8FEC2E006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MM_PPT Template_v2</Template>
  <TotalTime>16</TotalTime>
  <Words>42</Words>
  <Application>Microsoft Office PowerPoint</Application>
  <PresentationFormat>On-screen Show (16:9)</PresentationFormat>
  <Paragraphs>13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Sassoon Sans US Rg</vt:lpstr>
      <vt:lpstr>Courier New</vt:lpstr>
      <vt:lpstr>MM_PPT Template_v3</vt:lpstr>
      <vt:lpstr> Subtraction (1)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Alycia Kearney</cp:lastModifiedBy>
  <cp:revision>7</cp:revision>
  <dcterms:modified xsi:type="dcterms:W3CDTF">2024-08-21T14:34:17Z</dcterms:modified>
</cp:coreProperties>
</file>