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2" r:id="rId1"/>
  </p:sldMasterIdLst>
  <p:notesMasterIdLst>
    <p:notesMasterId r:id="rId7"/>
  </p:notesMasterIdLst>
  <p:sldIdLst>
    <p:sldId id="292" r:id="rId2"/>
    <p:sldId id="294" r:id="rId3"/>
    <p:sldId id="295" r:id="rId4"/>
    <p:sldId id="296" r:id="rId5"/>
    <p:sldId id="327" r:id="rId6"/>
  </p:sldIdLst>
  <p:sldSz cx="9144000" cy="5143500" type="screen16x9"/>
  <p:notesSz cx="6858000" cy="9144000"/>
  <p:embeddedFontLst>
    <p:embeddedFont>
      <p:font typeface="Sassoon Sans US Rg" pitchFamily="50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85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3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Sassoon Sans US Rg" pitchFamily="2" charset="77"/>
        <a:ea typeface="Sassoon Sans US Rg" pitchFamily="2" charset="77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82841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68126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6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691060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76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72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5424919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884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12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43E1D99-A4B8-E42D-E08E-F55B77928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751668"/>
            <a:ext cx="6858000" cy="3812583"/>
          </a:xfrm>
        </p:spPr>
        <p:txBody>
          <a:bodyPr>
            <a:normAutofit/>
          </a:bodyPr>
          <a:lstStyle>
            <a:lvl1pPr marL="0" indent="0" algn="ctr"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0BEC71-10B9-AA3D-FDB4-AE482CA9D7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83D74E-E68C-CC49-94A9-F1A8ABA27B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4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2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91F1-B44E-F7BD-308C-565E5918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Subtraction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1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30DD3DF-816A-18B1-B4C8-E36C09DB92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6000" dirty="0"/>
              <a:t>15 – 9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15 – 7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15 – 5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15 –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0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BD0A204-EB37-F2E1-F020-E3BDDD79D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6000" dirty="0"/>
              <a:t>18 – 16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18 – 13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18 – 11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18 –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04B4BA8-24AF-3AE5-C9E9-8BDC8468E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6000" dirty="0"/>
              <a:t>20 – 18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20 – 15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20 – 11</a:t>
            </a:r>
            <a:endParaRPr lang="en-US" dirty="0"/>
          </a:p>
          <a:p>
            <a:pPr marL="0" indent="0" algn="ctr">
              <a:spcBef>
                <a:spcPts val="810"/>
              </a:spcBef>
              <a:buNone/>
            </a:pPr>
            <a:r>
              <a:rPr lang="en-US" sz="6000" dirty="0"/>
              <a:t>20 –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4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609756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40</Words>
  <Application>Microsoft Office PowerPoint</Application>
  <PresentationFormat>On-screen Show (16:9)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Sassoon Sans US Rg</vt:lpstr>
      <vt:lpstr>Courier New</vt:lpstr>
      <vt:lpstr>MM_PPT Template_v3</vt:lpstr>
      <vt:lpstr>Subtraction (2)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Alycia Kearney</cp:lastModifiedBy>
  <cp:revision>7</cp:revision>
  <dcterms:modified xsi:type="dcterms:W3CDTF">2024-08-21T14:41:06Z</dcterms:modified>
</cp:coreProperties>
</file>