
<file path=[Content_Types].xml><?xml version="1.0" encoding="utf-8"?>
<Types xmlns="http://schemas.openxmlformats.org/package/2006/content-types">
  <Default Extension="fntdata" ContentType="application/x-fontdata"/>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65"/>
  </p:notesMasterIdLst>
  <p:sldIdLst>
    <p:sldId id="256" r:id="rId2"/>
    <p:sldId id="257" r:id="rId3"/>
    <p:sldId id="258" r:id="rId4"/>
    <p:sldId id="362" r:id="rId5"/>
    <p:sldId id="363" r:id="rId6"/>
    <p:sldId id="260" r:id="rId7"/>
    <p:sldId id="367" r:id="rId8"/>
    <p:sldId id="261" r:id="rId9"/>
    <p:sldId id="262" r:id="rId10"/>
    <p:sldId id="264" r:id="rId11"/>
    <p:sldId id="265" r:id="rId12"/>
    <p:sldId id="266" r:id="rId13"/>
    <p:sldId id="267" r:id="rId14"/>
    <p:sldId id="268" r:id="rId15"/>
    <p:sldId id="269" r:id="rId16"/>
    <p:sldId id="274" r:id="rId17"/>
    <p:sldId id="351" r:id="rId18"/>
    <p:sldId id="364" r:id="rId19"/>
    <p:sldId id="275" r:id="rId20"/>
    <p:sldId id="381" r:id="rId21"/>
    <p:sldId id="382" r:id="rId22"/>
    <p:sldId id="383" r:id="rId23"/>
    <p:sldId id="384" r:id="rId24"/>
    <p:sldId id="385" r:id="rId25"/>
    <p:sldId id="386" r:id="rId26"/>
    <p:sldId id="387" r:id="rId27"/>
    <p:sldId id="388" r:id="rId28"/>
    <p:sldId id="369" r:id="rId29"/>
    <p:sldId id="368" r:id="rId30"/>
    <p:sldId id="377" r:id="rId31"/>
    <p:sldId id="366" r:id="rId32"/>
    <p:sldId id="280" r:id="rId33"/>
    <p:sldId id="281" r:id="rId34"/>
    <p:sldId id="317" r:id="rId35"/>
    <p:sldId id="284" r:id="rId36"/>
    <p:sldId id="319" r:id="rId37"/>
    <p:sldId id="321" r:id="rId38"/>
    <p:sldId id="322" r:id="rId39"/>
    <p:sldId id="372" r:id="rId40"/>
    <p:sldId id="323" r:id="rId41"/>
    <p:sldId id="344" r:id="rId42"/>
    <p:sldId id="345" r:id="rId43"/>
    <p:sldId id="346" r:id="rId44"/>
    <p:sldId id="347" r:id="rId45"/>
    <p:sldId id="348" r:id="rId46"/>
    <p:sldId id="326" r:id="rId47"/>
    <p:sldId id="329" r:id="rId48"/>
    <p:sldId id="297" r:id="rId49"/>
    <p:sldId id="353" r:id="rId50"/>
    <p:sldId id="354" r:id="rId51"/>
    <p:sldId id="355" r:id="rId52"/>
    <p:sldId id="356" r:id="rId53"/>
    <p:sldId id="357" r:id="rId54"/>
    <p:sldId id="358" r:id="rId55"/>
    <p:sldId id="359" r:id="rId56"/>
    <p:sldId id="360" r:id="rId57"/>
    <p:sldId id="361" r:id="rId58"/>
    <p:sldId id="338" r:id="rId59"/>
    <p:sldId id="375" r:id="rId60"/>
    <p:sldId id="307" r:id="rId61"/>
    <p:sldId id="340" r:id="rId62"/>
    <p:sldId id="343" r:id="rId63"/>
    <p:sldId id="365" r:id="rId64"/>
  </p:sldIdLst>
  <p:sldSz cx="6858000" cy="5143500"/>
  <p:notesSz cx="6858000" cy="9144000"/>
  <p:embeddedFontLst>
    <p:embeddedFont>
      <p:font typeface="Comfortaa" panose="020B0604020202020204" charset="0"/>
      <p:regular r:id="rId66"/>
      <p:bold r:id="rId67"/>
    </p:embeddedFont>
    <p:embeddedFont>
      <p:font typeface="Comic Sans MS" panose="030F0702030302020204" pitchFamily="66" charset="0"/>
      <p:regular r:id="rId68"/>
      <p:bold r:id="rId69"/>
      <p:italic r:id="rId70"/>
      <p:boldItalic r:id="rId71"/>
    </p:embeddedFont>
    <p:embeddedFont>
      <p:font typeface="Mulish" panose="020B0604020202020204" charset="0"/>
      <p:regular r:id="rId72"/>
      <p:bold r:id="rId73"/>
      <p:italic r:id="rId74"/>
      <p:boldItalic r:id="rId75"/>
    </p:embeddedFont>
    <p:embeddedFont>
      <p:font typeface="Proxima Nova" panose="020B0604020202020204" charset="0"/>
      <p:regular r:id="rId76"/>
      <p:bold r:id="rId77"/>
      <p:italic r:id="rId78"/>
      <p:boldItalic r:id="rId79"/>
    </p:embeddedFont>
    <p:embeddedFont>
      <p:font typeface="Tahoma" panose="020B0604030504040204" pitchFamily="34" charset="0"/>
      <p:regular r:id="rId80"/>
      <p:bold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58" userDrawn="1">
          <p15:clr>
            <a:srgbClr val="A4A3A4"/>
          </p15:clr>
        </p15:guide>
        <p15:guide id="2" pos="2160" userDrawn="1">
          <p15:clr>
            <a:srgbClr val="A4A3A4"/>
          </p15:clr>
        </p15:guide>
        <p15:guide id="3" orient="horz" pos="327" userDrawn="1">
          <p15:clr>
            <a:srgbClr val="A4A3A4"/>
          </p15:clr>
        </p15:guide>
        <p15:guide id="4" orient="horz" pos="441" userDrawn="1">
          <p15:clr>
            <a:srgbClr val="A4A3A4"/>
          </p15:clr>
        </p15:guide>
        <p15:guide id="5" orient="horz" pos="1053" userDrawn="1">
          <p15:clr>
            <a:srgbClr val="A4A3A4"/>
          </p15:clr>
        </p15:guide>
        <p15:guide id="6" orient="horz" pos="622" userDrawn="1">
          <p15:clr>
            <a:srgbClr val="A4A3A4"/>
          </p15:clr>
        </p15:guide>
        <p15:guide id="7" orient="horz" pos="2845" userDrawn="1">
          <p15:clr>
            <a:srgbClr val="A4A3A4"/>
          </p15:clr>
        </p15:guide>
        <p15:guide id="8" pos="1389" userDrawn="1">
          <p15:clr>
            <a:srgbClr val="A4A3A4"/>
          </p15:clr>
        </p15:guide>
        <p15:guide id="9" orient="horz" pos="2618" userDrawn="1">
          <p15:clr>
            <a:srgbClr val="A4A3A4"/>
          </p15:clr>
        </p15:guide>
        <p15:guide id="10" pos="292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A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0DA91D-860A-479E-9CE3-EEFA293EC779}" v="165" dt="2025-06-11T09:08:12.955"/>
  </p1510:revLst>
</p1510:revInfo>
</file>

<file path=ppt/tableStyles.xml><?xml version="1.0" encoding="utf-8"?>
<a:tblStyleLst xmlns:a="http://schemas.openxmlformats.org/drawingml/2006/main" def="{98368B4A-FE8E-463A-B75E-6C03DEDE9107}">
  <a:tblStyle styleId="{98368B4A-FE8E-463A-B75E-6C03DEDE91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86016" autoAdjust="0"/>
  </p:normalViewPr>
  <p:slideViewPr>
    <p:cSldViewPr snapToGrid="0">
      <p:cViewPr varScale="1">
        <p:scale>
          <a:sx n="109" d="100"/>
          <a:sy n="109" d="100"/>
        </p:scale>
        <p:origin x="2568" y="102"/>
      </p:cViewPr>
      <p:guideLst>
        <p:guide orient="horz" pos="758"/>
        <p:guide pos="2160"/>
        <p:guide orient="horz" pos="327"/>
        <p:guide orient="horz" pos="441"/>
        <p:guide orient="horz" pos="1053"/>
        <p:guide orient="horz" pos="622"/>
        <p:guide orient="horz" pos="2845"/>
        <p:guide pos="1389"/>
        <p:guide orient="horz" pos="2618"/>
        <p:guide pos="2926"/>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esa McMenamin" userId="b3cc9c40-af32-4986-8054-21b3b890b3b9" providerId="ADAL" clId="{FE0DA91D-860A-479E-9CE3-EEFA293EC779}"/>
    <pc:docChg chg="undo custSel delSld modSld sldOrd">
      <pc:chgData name="Teresa McMenamin" userId="b3cc9c40-af32-4986-8054-21b3b890b3b9" providerId="ADAL" clId="{FE0DA91D-860A-479E-9CE3-EEFA293EC779}" dt="2025-06-17T09:51:02.158" v="515"/>
      <pc:docMkLst>
        <pc:docMk/>
      </pc:docMkLst>
      <pc:sldChg chg="ord">
        <pc:chgData name="Teresa McMenamin" userId="b3cc9c40-af32-4986-8054-21b3b890b3b9" providerId="ADAL" clId="{FE0DA91D-860A-479E-9CE3-EEFA293EC779}" dt="2025-06-11T08:20:29.443" v="471"/>
        <pc:sldMkLst>
          <pc:docMk/>
          <pc:sldMk cId="0" sldId="280"/>
        </pc:sldMkLst>
      </pc:sldChg>
      <pc:sldChg chg="modSp mod">
        <pc:chgData name="Teresa McMenamin" userId="b3cc9c40-af32-4986-8054-21b3b890b3b9" providerId="ADAL" clId="{FE0DA91D-860A-479E-9CE3-EEFA293EC779}" dt="2025-06-17T09:51:02.158" v="515"/>
        <pc:sldMkLst>
          <pc:docMk/>
          <pc:sldMk cId="784590804" sldId="366"/>
        </pc:sldMkLst>
        <pc:spChg chg="mod">
          <ac:chgData name="Teresa McMenamin" userId="b3cc9c40-af32-4986-8054-21b3b890b3b9" providerId="ADAL" clId="{FE0DA91D-860A-479E-9CE3-EEFA293EC779}" dt="2025-06-17T09:51:02.158" v="515"/>
          <ac:spMkLst>
            <pc:docMk/>
            <pc:sldMk cId="784590804" sldId="366"/>
            <ac:spMk id="10" creationId="{7A7AA9A0-EF11-0037-66A3-1B34F5AFBDC2}"/>
          </ac:spMkLst>
        </pc:spChg>
        <pc:spChg chg="mod">
          <ac:chgData name="Teresa McMenamin" userId="b3cc9c40-af32-4986-8054-21b3b890b3b9" providerId="ADAL" clId="{FE0DA91D-860A-479E-9CE3-EEFA293EC779}" dt="2025-06-10T11:39:45.220" v="177" actId="1076"/>
          <ac:spMkLst>
            <pc:docMk/>
            <pc:sldMk cId="784590804" sldId="366"/>
            <ac:spMk id="11" creationId="{A1C77431-BE9D-592F-1C67-77571B828AC1}"/>
          </ac:spMkLst>
        </pc:spChg>
        <pc:picChg chg="mod">
          <ac:chgData name="Teresa McMenamin" userId="b3cc9c40-af32-4986-8054-21b3b890b3b9" providerId="ADAL" clId="{FE0DA91D-860A-479E-9CE3-EEFA293EC779}" dt="2025-06-10T14:06:55.151" v="241" actId="1076"/>
          <ac:picMkLst>
            <pc:docMk/>
            <pc:sldMk cId="784590804" sldId="366"/>
            <ac:picMk id="6" creationId="{74CA4951-5FD2-5F1E-C5FE-688117D91ECC}"/>
          </ac:picMkLst>
        </pc:picChg>
      </pc:sldChg>
      <pc:sldChg chg="modSp mod ord">
        <pc:chgData name="Teresa McMenamin" userId="b3cc9c40-af32-4986-8054-21b3b890b3b9" providerId="ADAL" clId="{FE0DA91D-860A-479E-9CE3-EEFA293EC779}" dt="2025-06-11T09:08:30.994" v="514"/>
        <pc:sldMkLst>
          <pc:docMk/>
          <pc:sldMk cId="2453186988" sldId="367"/>
        </pc:sldMkLst>
        <pc:spChg chg="mod">
          <ac:chgData name="Teresa McMenamin" userId="b3cc9c40-af32-4986-8054-21b3b890b3b9" providerId="ADAL" clId="{FE0DA91D-860A-479E-9CE3-EEFA293EC779}" dt="2025-06-10T13:59:25.686" v="184" actId="1076"/>
          <ac:spMkLst>
            <pc:docMk/>
            <pc:sldMk cId="2453186988" sldId="367"/>
            <ac:spMk id="11" creationId="{A1C77431-BE9D-592F-1C67-77571B828AC1}"/>
          </ac:spMkLst>
        </pc:spChg>
        <pc:picChg chg="mod">
          <ac:chgData name="Teresa McMenamin" userId="b3cc9c40-af32-4986-8054-21b3b890b3b9" providerId="ADAL" clId="{FE0DA91D-860A-479E-9CE3-EEFA293EC779}" dt="2025-06-11T09:08:12.955" v="512" actId="14826"/>
          <ac:picMkLst>
            <pc:docMk/>
            <pc:sldMk cId="2453186988" sldId="367"/>
            <ac:picMk id="4" creationId="{BEECC723-46AF-33B6-0CDE-680529027FF5}"/>
          </ac:picMkLst>
        </pc:picChg>
      </pc:sldChg>
      <pc:sldChg chg="addSp delSp modSp mod ord">
        <pc:chgData name="Teresa McMenamin" userId="b3cc9c40-af32-4986-8054-21b3b890b3b9" providerId="ADAL" clId="{FE0DA91D-860A-479E-9CE3-EEFA293EC779}" dt="2025-06-11T08:45:13.610" v="509"/>
        <pc:sldMkLst>
          <pc:docMk/>
          <pc:sldMk cId="2854534713" sldId="368"/>
        </pc:sldMkLst>
        <pc:spChg chg="mod">
          <ac:chgData name="Teresa McMenamin" userId="b3cc9c40-af32-4986-8054-21b3b890b3b9" providerId="ADAL" clId="{FE0DA91D-860A-479E-9CE3-EEFA293EC779}" dt="2025-06-10T14:02:18.261" v="211" actId="1076"/>
          <ac:spMkLst>
            <pc:docMk/>
            <pc:sldMk cId="2854534713" sldId="368"/>
            <ac:spMk id="11" creationId="{A1C77431-BE9D-592F-1C67-77571B828AC1}"/>
          </ac:spMkLst>
        </pc:spChg>
        <pc:picChg chg="add mod">
          <ac:chgData name="Teresa McMenamin" userId="b3cc9c40-af32-4986-8054-21b3b890b3b9" providerId="ADAL" clId="{FE0DA91D-860A-479E-9CE3-EEFA293EC779}" dt="2025-06-10T14:06:47.619" v="239" actId="1076"/>
          <ac:picMkLst>
            <pc:docMk/>
            <pc:sldMk cId="2854534713" sldId="368"/>
            <ac:picMk id="4" creationId="{2401D088-230B-D274-5EFA-BD04E2206637}"/>
          </ac:picMkLst>
        </pc:picChg>
        <pc:picChg chg="del mod">
          <ac:chgData name="Teresa McMenamin" userId="b3cc9c40-af32-4986-8054-21b3b890b3b9" providerId="ADAL" clId="{FE0DA91D-860A-479E-9CE3-EEFA293EC779}" dt="2025-06-10T14:01:56.881" v="204" actId="478"/>
          <ac:picMkLst>
            <pc:docMk/>
            <pc:sldMk cId="2854534713" sldId="368"/>
            <ac:picMk id="5" creationId="{06FD9796-ADA5-8765-8D8E-8FAD0AE1F741}"/>
          </ac:picMkLst>
        </pc:picChg>
      </pc:sldChg>
      <pc:sldChg chg="modSp mod">
        <pc:chgData name="Teresa McMenamin" userId="b3cc9c40-af32-4986-8054-21b3b890b3b9" providerId="ADAL" clId="{FE0DA91D-860A-479E-9CE3-EEFA293EC779}" dt="2025-06-10T14:06:39.085" v="237" actId="1076"/>
        <pc:sldMkLst>
          <pc:docMk/>
          <pc:sldMk cId="1596949902" sldId="369"/>
        </pc:sldMkLst>
        <pc:spChg chg="mod">
          <ac:chgData name="Teresa McMenamin" userId="b3cc9c40-af32-4986-8054-21b3b890b3b9" providerId="ADAL" clId="{FE0DA91D-860A-479E-9CE3-EEFA293EC779}" dt="2025-06-10T14:05:56.081" v="228" actId="1076"/>
          <ac:spMkLst>
            <pc:docMk/>
            <pc:sldMk cId="1596949902" sldId="369"/>
            <ac:spMk id="11" creationId="{A1C77431-BE9D-592F-1C67-77571B828AC1}"/>
          </ac:spMkLst>
        </pc:spChg>
        <pc:picChg chg="mod">
          <ac:chgData name="Teresa McMenamin" userId="b3cc9c40-af32-4986-8054-21b3b890b3b9" providerId="ADAL" clId="{FE0DA91D-860A-479E-9CE3-EEFA293EC779}" dt="2025-06-10T14:06:39.085" v="237" actId="1076"/>
          <ac:picMkLst>
            <pc:docMk/>
            <pc:sldMk cId="1596949902" sldId="369"/>
            <ac:picMk id="4" creationId="{6ACADDC7-53EF-EC25-02C0-F4798F347F2C}"/>
          </ac:picMkLst>
        </pc:picChg>
      </pc:sldChg>
      <pc:sldChg chg="addSp delSp modSp mod modAnim">
        <pc:chgData name="Teresa McMenamin" userId="b3cc9c40-af32-4986-8054-21b3b890b3b9" providerId="ADAL" clId="{FE0DA91D-860A-479E-9CE3-EEFA293EC779}" dt="2025-06-11T08:28:01.496" v="494" actId="14100"/>
        <pc:sldMkLst>
          <pc:docMk/>
          <pc:sldMk cId="1038453833" sldId="372"/>
        </pc:sldMkLst>
        <pc:spChg chg="add mod">
          <ac:chgData name="Teresa McMenamin" userId="b3cc9c40-af32-4986-8054-21b3b890b3b9" providerId="ADAL" clId="{FE0DA91D-860A-479E-9CE3-EEFA293EC779}" dt="2025-06-10T16:01:15.933" v="469" actId="113"/>
          <ac:spMkLst>
            <pc:docMk/>
            <pc:sldMk cId="1038453833" sldId="372"/>
            <ac:spMk id="4" creationId="{89F69CDE-EA4B-4B83-74E2-675319FCE6E0}"/>
          </ac:spMkLst>
        </pc:spChg>
        <pc:spChg chg="mod">
          <ac:chgData name="Teresa McMenamin" userId="b3cc9c40-af32-4986-8054-21b3b890b3b9" providerId="ADAL" clId="{FE0DA91D-860A-479E-9CE3-EEFA293EC779}" dt="2025-06-10T10:36:22.181" v="142" actId="20577"/>
          <ac:spMkLst>
            <pc:docMk/>
            <pc:sldMk cId="1038453833" sldId="372"/>
            <ac:spMk id="288" creationId="{00000000-0000-0000-0000-000000000000}"/>
          </ac:spMkLst>
        </pc:spChg>
        <pc:spChg chg="mod">
          <ac:chgData name="Teresa McMenamin" userId="b3cc9c40-af32-4986-8054-21b3b890b3b9" providerId="ADAL" clId="{FE0DA91D-860A-479E-9CE3-EEFA293EC779}" dt="2025-06-10T14:21:57.652" v="421" actId="1076"/>
          <ac:spMkLst>
            <pc:docMk/>
            <pc:sldMk cId="1038453833" sldId="372"/>
            <ac:spMk id="289" creationId="{00000000-0000-0000-0000-000000000000}"/>
          </ac:spMkLst>
        </pc:spChg>
        <pc:picChg chg="del mod">
          <ac:chgData name="Teresa McMenamin" userId="b3cc9c40-af32-4986-8054-21b3b890b3b9" providerId="ADAL" clId="{FE0DA91D-860A-479E-9CE3-EEFA293EC779}" dt="2025-06-10T16:01:08.461" v="463" actId="478"/>
          <ac:picMkLst>
            <pc:docMk/>
            <pc:sldMk cId="1038453833" sldId="372"/>
            <ac:picMk id="2" creationId="{C4675B71-F9BB-B1CA-8724-4DC170E31569}"/>
          </ac:picMkLst>
        </pc:picChg>
        <pc:picChg chg="del mod">
          <ac:chgData name="Teresa McMenamin" userId="b3cc9c40-af32-4986-8054-21b3b890b3b9" providerId="ADAL" clId="{FE0DA91D-860A-479E-9CE3-EEFA293EC779}" dt="2025-06-10T14:36:30.461" v="462" actId="478"/>
          <ac:picMkLst>
            <pc:docMk/>
            <pc:sldMk cId="1038453833" sldId="372"/>
            <ac:picMk id="3" creationId="{33FB25B3-432D-88D1-5800-3126A8EB5592}"/>
          </ac:picMkLst>
        </pc:picChg>
        <pc:picChg chg="add mod">
          <ac:chgData name="Teresa McMenamin" userId="b3cc9c40-af32-4986-8054-21b3b890b3b9" providerId="ADAL" clId="{FE0DA91D-860A-479E-9CE3-EEFA293EC779}" dt="2025-06-11T08:28:01.496" v="494" actId="14100"/>
          <ac:picMkLst>
            <pc:docMk/>
            <pc:sldMk cId="1038453833" sldId="372"/>
            <ac:picMk id="3" creationId="{AFB9053A-9103-49D4-B0AD-5F4E1EF7BFA2}"/>
          </ac:picMkLst>
        </pc:picChg>
        <pc:picChg chg="del mod">
          <ac:chgData name="Teresa McMenamin" userId="b3cc9c40-af32-4986-8054-21b3b890b3b9" providerId="ADAL" clId="{FE0DA91D-860A-479E-9CE3-EEFA293EC779}" dt="2025-06-10T14:36:27.540" v="461" actId="478"/>
          <ac:picMkLst>
            <pc:docMk/>
            <pc:sldMk cId="1038453833" sldId="372"/>
            <ac:picMk id="5" creationId="{36344F1A-1A55-4E3D-83BA-93D9B13416E7}"/>
          </ac:picMkLst>
        </pc:picChg>
        <pc:picChg chg="add del mod ord">
          <ac:chgData name="Teresa McMenamin" userId="b3cc9c40-af32-4986-8054-21b3b890b3b9" providerId="ADAL" clId="{FE0DA91D-860A-479E-9CE3-EEFA293EC779}" dt="2025-06-10T14:32:14.568" v="460" actId="1076"/>
          <ac:picMkLst>
            <pc:docMk/>
            <pc:sldMk cId="1038453833" sldId="372"/>
            <ac:picMk id="6" creationId="{3FDA4C5C-838B-035D-47C5-D046D737AAA6}"/>
          </ac:picMkLst>
        </pc:picChg>
      </pc:sldChg>
      <pc:sldChg chg="modSp mod modAnim">
        <pc:chgData name="Teresa McMenamin" userId="b3cc9c40-af32-4986-8054-21b3b890b3b9" providerId="ADAL" clId="{FE0DA91D-860A-479E-9CE3-EEFA293EC779}" dt="2025-06-11T08:36:16.951" v="501" actId="20577"/>
        <pc:sldMkLst>
          <pc:docMk/>
          <pc:sldMk cId="3806154313" sldId="375"/>
        </pc:sldMkLst>
        <pc:spChg chg="mod">
          <ac:chgData name="Teresa McMenamin" userId="b3cc9c40-af32-4986-8054-21b3b890b3b9" providerId="ADAL" clId="{FE0DA91D-860A-479E-9CE3-EEFA293EC779}" dt="2025-06-11T08:36:16.951" v="501" actId="20577"/>
          <ac:spMkLst>
            <pc:docMk/>
            <pc:sldMk cId="3806154313" sldId="375"/>
            <ac:spMk id="428" creationId="{00000000-0000-0000-0000-000000000000}"/>
          </ac:spMkLst>
        </pc:spChg>
      </pc:sldChg>
      <pc:sldChg chg="modSp mod ord">
        <pc:chgData name="Teresa McMenamin" userId="b3cc9c40-af32-4986-8054-21b3b890b3b9" providerId="ADAL" clId="{FE0DA91D-860A-479E-9CE3-EEFA293EC779}" dt="2025-06-11T08:45:17.142" v="511"/>
        <pc:sldMkLst>
          <pc:docMk/>
          <pc:sldMk cId="3789778517" sldId="377"/>
        </pc:sldMkLst>
        <pc:spChg chg="mod">
          <ac:chgData name="Teresa McMenamin" userId="b3cc9c40-af32-4986-8054-21b3b890b3b9" providerId="ADAL" clId="{FE0DA91D-860A-479E-9CE3-EEFA293EC779}" dt="2025-06-10T14:07:57.576" v="252" actId="255"/>
          <ac:spMkLst>
            <pc:docMk/>
            <pc:sldMk cId="3789778517" sldId="377"/>
            <ac:spMk id="10" creationId="{7A7AA9A0-EF11-0037-66A3-1B34F5AFBDC2}"/>
          </ac:spMkLst>
        </pc:spChg>
        <pc:spChg chg="mod">
          <ac:chgData name="Teresa McMenamin" userId="b3cc9c40-af32-4986-8054-21b3b890b3b9" providerId="ADAL" clId="{FE0DA91D-860A-479E-9CE3-EEFA293EC779}" dt="2025-06-10T14:08:44.084" v="257" actId="1076"/>
          <ac:spMkLst>
            <pc:docMk/>
            <pc:sldMk cId="3789778517" sldId="377"/>
            <ac:spMk id="11" creationId="{A1C77431-BE9D-592F-1C67-77571B828AC1}"/>
          </ac:spMkLst>
        </pc:spChg>
        <pc:picChg chg="mod">
          <ac:chgData name="Teresa McMenamin" userId="b3cc9c40-af32-4986-8054-21b3b890b3b9" providerId="ADAL" clId="{FE0DA91D-860A-479E-9CE3-EEFA293EC779}" dt="2025-06-10T14:08:19.700" v="256" actId="1076"/>
          <ac:picMkLst>
            <pc:docMk/>
            <pc:sldMk cId="3789778517" sldId="377"/>
            <ac:picMk id="7" creationId="{C9D24D2F-FB1A-EC26-AE28-2D0ACF6BF105}"/>
          </ac:picMkLst>
        </pc:picChg>
      </pc:sldChg>
      <pc:sldChg chg="del">
        <pc:chgData name="Teresa McMenamin" userId="b3cc9c40-af32-4986-8054-21b3b890b3b9" providerId="ADAL" clId="{FE0DA91D-860A-479E-9CE3-EEFA293EC779}" dt="2025-06-10T10:00:14.565" v="124" actId="2696"/>
        <pc:sldMkLst>
          <pc:docMk/>
          <pc:sldMk cId="3558440597" sldId="378"/>
        </pc:sldMkLst>
      </pc:sldChg>
      <pc:sldChg chg="modSp mod ord modNotesTx">
        <pc:chgData name="Teresa McMenamin" userId="b3cc9c40-af32-4986-8054-21b3b890b3b9" providerId="ADAL" clId="{FE0DA91D-860A-479E-9CE3-EEFA293EC779}" dt="2025-06-11T08:29:21.115" v="498" actId="20577"/>
        <pc:sldMkLst>
          <pc:docMk/>
          <pc:sldMk cId="476386328" sldId="381"/>
        </pc:sldMkLst>
        <pc:spChg chg="mod">
          <ac:chgData name="Teresa McMenamin" userId="b3cc9c40-af32-4986-8054-21b3b890b3b9" providerId="ADAL" clId="{FE0DA91D-860A-479E-9CE3-EEFA293EC779}" dt="2025-06-09T11:54:46.785" v="58" actId="20577"/>
          <ac:spMkLst>
            <pc:docMk/>
            <pc:sldMk cId="476386328" sldId="381"/>
            <ac:spMk id="3" creationId="{5D8CC549-F744-4D2A-FC66-93A5501DBABF}"/>
          </ac:spMkLst>
        </pc:spChg>
        <pc:spChg chg="mod">
          <ac:chgData name="Teresa McMenamin" userId="b3cc9c40-af32-4986-8054-21b3b890b3b9" providerId="ADAL" clId="{FE0DA91D-860A-479E-9CE3-EEFA293EC779}" dt="2025-06-10T10:35:32.123" v="133"/>
          <ac:spMkLst>
            <pc:docMk/>
            <pc:sldMk cId="476386328" sldId="381"/>
            <ac:spMk id="8" creationId="{DCB42601-2C07-545D-FEAC-E3BA72328DC9}"/>
          </ac:spMkLst>
        </pc:spChg>
        <pc:picChg chg="mod">
          <ac:chgData name="Teresa McMenamin" userId="b3cc9c40-af32-4986-8054-21b3b890b3b9" providerId="ADAL" clId="{FE0DA91D-860A-479E-9CE3-EEFA293EC779}" dt="2025-06-10T10:04:45.004" v="125" actId="14826"/>
          <ac:picMkLst>
            <pc:docMk/>
            <pc:sldMk cId="476386328" sldId="381"/>
            <ac:picMk id="24" creationId="{BD76ACFC-A3DC-3A5C-A9A9-453D31B65866}"/>
          </ac:picMkLst>
        </pc:picChg>
      </pc:sldChg>
      <pc:sldChg chg="modSp mod ord modNotesTx">
        <pc:chgData name="Teresa McMenamin" userId="b3cc9c40-af32-4986-8054-21b3b890b3b9" providerId="ADAL" clId="{FE0DA91D-860A-479E-9CE3-EEFA293EC779}" dt="2025-06-11T08:29:20.193" v="497" actId="20577"/>
        <pc:sldMkLst>
          <pc:docMk/>
          <pc:sldMk cId="2113021976" sldId="382"/>
        </pc:sldMkLst>
        <pc:spChg chg="mod">
          <ac:chgData name="Teresa McMenamin" userId="b3cc9c40-af32-4986-8054-21b3b890b3b9" providerId="ADAL" clId="{FE0DA91D-860A-479E-9CE3-EEFA293EC779}" dt="2025-06-09T11:55:08.570" v="59"/>
          <ac:spMkLst>
            <pc:docMk/>
            <pc:sldMk cId="2113021976" sldId="382"/>
            <ac:spMk id="3" creationId="{5D8CC549-F744-4D2A-FC66-93A5501DBABF}"/>
          </ac:spMkLst>
        </pc:spChg>
        <pc:spChg chg="mod">
          <ac:chgData name="Teresa McMenamin" userId="b3cc9c40-af32-4986-8054-21b3b890b3b9" providerId="ADAL" clId="{FE0DA91D-860A-479E-9CE3-EEFA293EC779}" dt="2025-06-10T10:35:38.402" v="134"/>
          <ac:spMkLst>
            <pc:docMk/>
            <pc:sldMk cId="2113021976" sldId="382"/>
            <ac:spMk id="8" creationId="{DCB42601-2C07-545D-FEAC-E3BA72328DC9}"/>
          </ac:spMkLst>
        </pc:spChg>
        <pc:picChg chg="mod">
          <ac:chgData name="Teresa McMenamin" userId="b3cc9c40-af32-4986-8054-21b3b890b3b9" providerId="ADAL" clId="{FE0DA91D-860A-479E-9CE3-EEFA293EC779}" dt="2025-06-10T10:04:50.697" v="126" actId="14826"/>
          <ac:picMkLst>
            <pc:docMk/>
            <pc:sldMk cId="2113021976" sldId="382"/>
            <ac:picMk id="24" creationId="{BD76ACFC-A3DC-3A5C-A9A9-453D31B65866}"/>
          </ac:picMkLst>
        </pc:picChg>
      </pc:sldChg>
      <pc:sldChg chg="modSp mod ord">
        <pc:chgData name="Teresa McMenamin" userId="b3cc9c40-af32-4986-8054-21b3b890b3b9" providerId="ADAL" clId="{FE0DA91D-860A-479E-9CE3-EEFA293EC779}" dt="2025-06-11T08:20:59.166" v="477"/>
        <pc:sldMkLst>
          <pc:docMk/>
          <pc:sldMk cId="2553326280" sldId="383"/>
        </pc:sldMkLst>
        <pc:spChg chg="mod">
          <ac:chgData name="Teresa McMenamin" userId="b3cc9c40-af32-4986-8054-21b3b890b3b9" providerId="ADAL" clId="{FE0DA91D-860A-479E-9CE3-EEFA293EC779}" dt="2025-06-09T11:55:44.593" v="73" actId="27636"/>
          <ac:spMkLst>
            <pc:docMk/>
            <pc:sldMk cId="2553326280" sldId="383"/>
            <ac:spMk id="3" creationId="{5D8CC549-F744-4D2A-FC66-93A5501DBABF}"/>
          </ac:spMkLst>
        </pc:spChg>
        <pc:spChg chg="mod">
          <ac:chgData name="Teresa McMenamin" userId="b3cc9c40-af32-4986-8054-21b3b890b3b9" providerId="ADAL" clId="{FE0DA91D-860A-479E-9CE3-EEFA293EC779}" dt="2025-06-10T10:35:45.635" v="135"/>
          <ac:spMkLst>
            <pc:docMk/>
            <pc:sldMk cId="2553326280" sldId="383"/>
            <ac:spMk id="8" creationId="{DCB42601-2C07-545D-FEAC-E3BA72328DC9}"/>
          </ac:spMkLst>
        </pc:spChg>
        <pc:spChg chg="mod">
          <ac:chgData name="Teresa McMenamin" userId="b3cc9c40-af32-4986-8054-21b3b890b3b9" providerId="ADAL" clId="{FE0DA91D-860A-479E-9CE3-EEFA293EC779}" dt="2025-06-09T11:55:34.015" v="62" actId="1076"/>
          <ac:spMkLst>
            <pc:docMk/>
            <pc:sldMk cId="2553326280" sldId="383"/>
            <ac:spMk id="17" creationId="{F5FCD3D1-B721-9B67-C6FF-AB11599EF17F}"/>
          </ac:spMkLst>
        </pc:spChg>
        <pc:picChg chg="mod">
          <ac:chgData name="Teresa McMenamin" userId="b3cc9c40-af32-4986-8054-21b3b890b3b9" providerId="ADAL" clId="{FE0DA91D-860A-479E-9CE3-EEFA293EC779}" dt="2025-06-10T10:04:57.625" v="127" actId="14826"/>
          <ac:picMkLst>
            <pc:docMk/>
            <pc:sldMk cId="2553326280" sldId="383"/>
            <ac:picMk id="24" creationId="{BD76ACFC-A3DC-3A5C-A9A9-453D31B65866}"/>
          </ac:picMkLst>
        </pc:picChg>
      </pc:sldChg>
      <pc:sldChg chg="modSp mod ord">
        <pc:chgData name="Teresa McMenamin" userId="b3cc9c40-af32-4986-8054-21b3b890b3b9" providerId="ADAL" clId="{FE0DA91D-860A-479E-9CE3-EEFA293EC779}" dt="2025-06-11T08:21:07.006" v="479"/>
        <pc:sldMkLst>
          <pc:docMk/>
          <pc:sldMk cId="3284747746" sldId="384"/>
        </pc:sldMkLst>
        <pc:spChg chg="mod">
          <ac:chgData name="Teresa McMenamin" userId="b3cc9c40-af32-4986-8054-21b3b890b3b9" providerId="ADAL" clId="{FE0DA91D-860A-479E-9CE3-EEFA293EC779}" dt="2025-06-09T11:56:41.433" v="83" actId="27636"/>
          <ac:spMkLst>
            <pc:docMk/>
            <pc:sldMk cId="3284747746" sldId="384"/>
            <ac:spMk id="3" creationId="{5D8CC549-F744-4D2A-FC66-93A5501DBABF}"/>
          </ac:spMkLst>
        </pc:spChg>
        <pc:spChg chg="mod">
          <ac:chgData name="Teresa McMenamin" userId="b3cc9c40-af32-4986-8054-21b3b890b3b9" providerId="ADAL" clId="{FE0DA91D-860A-479E-9CE3-EEFA293EC779}" dt="2025-06-10T10:35:50.719" v="136"/>
          <ac:spMkLst>
            <pc:docMk/>
            <pc:sldMk cId="3284747746" sldId="384"/>
            <ac:spMk id="8" creationId="{DCB42601-2C07-545D-FEAC-E3BA72328DC9}"/>
          </ac:spMkLst>
        </pc:spChg>
        <pc:picChg chg="mod">
          <ac:chgData name="Teresa McMenamin" userId="b3cc9c40-af32-4986-8054-21b3b890b3b9" providerId="ADAL" clId="{FE0DA91D-860A-479E-9CE3-EEFA293EC779}" dt="2025-06-10T10:05:04.111" v="128" actId="14826"/>
          <ac:picMkLst>
            <pc:docMk/>
            <pc:sldMk cId="3284747746" sldId="384"/>
            <ac:picMk id="24" creationId="{BD76ACFC-A3DC-3A5C-A9A9-453D31B65866}"/>
          </ac:picMkLst>
        </pc:picChg>
      </pc:sldChg>
      <pc:sldChg chg="modSp mod ord">
        <pc:chgData name="Teresa McMenamin" userId="b3cc9c40-af32-4986-8054-21b3b890b3b9" providerId="ADAL" clId="{FE0DA91D-860A-479E-9CE3-EEFA293EC779}" dt="2025-06-11T08:21:12.345" v="481"/>
        <pc:sldMkLst>
          <pc:docMk/>
          <pc:sldMk cId="1246044507" sldId="385"/>
        </pc:sldMkLst>
        <pc:spChg chg="mod">
          <ac:chgData name="Teresa McMenamin" userId="b3cc9c40-af32-4986-8054-21b3b890b3b9" providerId="ADAL" clId="{FE0DA91D-860A-479E-9CE3-EEFA293EC779}" dt="2025-06-09T11:56:50.677" v="93" actId="27636"/>
          <ac:spMkLst>
            <pc:docMk/>
            <pc:sldMk cId="1246044507" sldId="385"/>
            <ac:spMk id="3" creationId="{5D8CC549-F744-4D2A-FC66-93A5501DBABF}"/>
          </ac:spMkLst>
        </pc:spChg>
        <pc:spChg chg="mod">
          <ac:chgData name="Teresa McMenamin" userId="b3cc9c40-af32-4986-8054-21b3b890b3b9" providerId="ADAL" clId="{FE0DA91D-860A-479E-9CE3-EEFA293EC779}" dt="2025-06-10T10:35:55.427" v="137"/>
          <ac:spMkLst>
            <pc:docMk/>
            <pc:sldMk cId="1246044507" sldId="385"/>
            <ac:spMk id="8" creationId="{DCB42601-2C07-545D-FEAC-E3BA72328DC9}"/>
          </ac:spMkLst>
        </pc:spChg>
        <pc:picChg chg="mod">
          <ac:chgData name="Teresa McMenamin" userId="b3cc9c40-af32-4986-8054-21b3b890b3b9" providerId="ADAL" clId="{FE0DA91D-860A-479E-9CE3-EEFA293EC779}" dt="2025-06-10T10:05:09.610" v="129" actId="14826"/>
          <ac:picMkLst>
            <pc:docMk/>
            <pc:sldMk cId="1246044507" sldId="385"/>
            <ac:picMk id="24" creationId="{BD76ACFC-A3DC-3A5C-A9A9-453D31B65866}"/>
          </ac:picMkLst>
        </pc:picChg>
      </pc:sldChg>
      <pc:sldChg chg="modSp mod ord">
        <pc:chgData name="Teresa McMenamin" userId="b3cc9c40-af32-4986-8054-21b3b890b3b9" providerId="ADAL" clId="{FE0DA91D-860A-479E-9CE3-EEFA293EC779}" dt="2025-06-11T08:21:17.066" v="483"/>
        <pc:sldMkLst>
          <pc:docMk/>
          <pc:sldMk cId="1282499355" sldId="386"/>
        </pc:sldMkLst>
        <pc:spChg chg="mod">
          <ac:chgData name="Teresa McMenamin" userId="b3cc9c40-af32-4986-8054-21b3b890b3b9" providerId="ADAL" clId="{FE0DA91D-860A-479E-9CE3-EEFA293EC779}" dt="2025-06-09T11:56:58.162" v="103" actId="27636"/>
          <ac:spMkLst>
            <pc:docMk/>
            <pc:sldMk cId="1282499355" sldId="386"/>
            <ac:spMk id="3" creationId="{5D8CC549-F744-4D2A-FC66-93A5501DBABF}"/>
          </ac:spMkLst>
        </pc:spChg>
        <pc:spChg chg="mod">
          <ac:chgData name="Teresa McMenamin" userId="b3cc9c40-af32-4986-8054-21b3b890b3b9" providerId="ADAL" clId="{FE0DA91D-860A-479E-9CE3-EEFA293EC779}" dt="2025-06-10T10:35:59.724" v="138"/>
          <ac:spMkLst>
            <pc:docMk/>
            <pc:sldMk cId="1282499355" sldId="386"/>
            <ac:spMk id="8" creationId="{DCB42601-2C07-545D-FEAC-E3BA72328DC9}"/>
          </ac:spMkLst>
        </pc:spChg>
        <pc:picChg chg="mod">
          <ac:chgData name="Teresa McMenamin" userId="b3cc9c40-af32-4986-8054-21b3b890b3b9" providerId="ADAL" clId="{FE0DA91D-860A-479E-9CE3-EEFA293EC779}" dt="2025-06-10T10:05:14.515" v="130" actId="14826"/>
          <ac:picMkLst>
            <pc:docMk/>
            <pc:sldMk cId="1282499355" sldId="386"/>
            <ac:picMk id="24" creationId="{BD76ACFC-A3DC-3A5C-A9A9-453D31B65866}"/>
          </ac:picMkLst>
        </pc:picChg>
      </pc:sldChg>
      <pc:sldChg chg="modSp mod ord">
        <pc:chgData name="Teresa McMenamin" userId="b3cc9c40-af32-4986-8054-21b3b890b3b9" providerId="ADAL" clId="{FE0DA91D-860A-479E-9CE3-EEFA293EC779}" dt="2025-06-11T08:21:22.352" v="485"/>
        <pc:sldMkLst>
          <pc:docMk/>
          <pc:sldMk cId="1413727507" sldId="387"/>
        </pc:sldMkLst>
        <pc:spChg chg="mod">
          <ac:chgData name="Teresa McMenamin" userId="b3cc9c40-af32-4986-8054-21b3b890b3b9" providerId="ADAL" clId="{FE0DA91D-860A-479E-9CE3-EEFA293EC779}" dt="2025-06-09T11:57:06.546" v="113" actId="27636"/>
          <ac:spMkLst>
            <pc:docMk/>
            <pc:sldMk cId="1413727507" sldId="387"/>
            <ac:spMk id="3" creationId="{5D8CC549-F744-4D2A-FC66-93A5501DBABF}"/>
          </ac:spMkLst>
        </pc:spChg>
        <pc:spChg chg="mod">
          <ac:chgData name="Teresa McMenamin" userId="b3cc9c40-af32-4986-8054-21b3b890b3b9" providerId="ADAL" clId="{FE0DA91D-860A-479E-9CE3-EEFA293EC779}" dt="2025-06-10T10:36:04.443" v="139"/>
          <ac:spMkLst>
            <pc:docMk/>
            <pc:sldMk cId="1413727507" sldId="387"/>
            <ac:spMk id="8" creationId="{DCB42601-2C07-545D-FEAC-E3BA72328DC9}"/>
          </ac:spMkLst>
        </pc:spChg>
        <pc:picChg chg="mod">
          <ac:chgData name="Teresa McMenamin" userId="b3cc9c40-af32-4986-8054-21b3b890b3b9" providerId="ADAL" clId="{FE0DA91D-860A-479E-9CE3-EEFA293EC779}" dt="2025-06-10T10:05:19.049" v="131" actId="14826"/>
          <ac:picMkLst>
            <pc:docMk/>
            <pc:sldMk cId="1413727507" sldId="387"/>
            <ac:picMk id="24" creationId="{BD76ACFC-A3DC-3A5C-A9A9-453D31B65866}"/>
          </ac:picMkLst>
        </pc:picChg>
      </pc:sldChg>
      <pc:sldChg chg="modSp mod ord">
        <pc:chgData name="Teresa McMenamin" userId="b3cc9c40-af32-4986-8054-21b3b890b3b9" providerId="ADAL" clId="{FE0DA91D-860A-479E-9CE3-EEFA293EC779}" dt="2025-06-11T08:21:25.742" v="487"/>
        <pc:sldMkLst>
          <pc:docMk/>
          <pc:sldMk cId="2371207093" sldId="388"/>
        </pc:sldMkLst>
        <pc:spChg chg="mod">
          <ac:chgData name="Teresa McMenamin" userId="b3cc9c40-af32-4986-8054-21b3b890b3b9" providerId="ADAL" clId="{FE0DA91D-860A-479E-9CE3-EEFA293EC779}" dt="2025-06-09T11:57:18.685" v="123" actId="27636"/>
          <ac:spMkLst>
            <pc:docMk/>
            <pc:sldMk cId="2371207093" sldId="388"/>
            <ac:spMk id="3" creationId="{5D8CC549-F744-4D2A-FC66-93A5501DBABF}"/>
          </ac:spMkLst>
        </pc:spChg>
        <pc:spChg chg="mod">
          <ac:chgData name="Teresa McMenamin" userId="b3cc9c40-af32-4986-8054-21b3b890b3b9" providerId="ADAL" clId="{FE0DA91D-860A-479E-9CE3-EEFA293EC779}" dt="2025-06-10T10:36:10.346" v="140"/>
          <ac:spMkLst>
            <pc:docMk/>
            <pc:sldMk cId="2371207093" sldId="388"/>
            <ac:spMk id="8" creationId="{DCB42601-2C07-545D-FEAC-E3BA72328DC9}"/>
          </ac:spMkLst>
        </pc:spChg>
        <pc:picChg chg="mod">
          <ac:chgData name="Teresa McMenamin" userId="b3cc9c40-af32-4986-8054-21b3b890b3b9" providerId="ADAL" clId="{FE0DA91D-860A-479E-9CE3-EEFA293EC779}" dt="2025-06-10T10:05:27.068" v="132" actId="14826"/>
          <ac:picMkLst>
            <pc:docMk/>
            <pc:sldMk cId="2371207093" sldId="388"/>
            <ac:picMk id="24" creationId="{BD76ACFC-A3DC-3A5C-A9A9-453D31B6586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cetm.org.uk/classroom-resources/ey-numberblocks-series-2/"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ncetm.org.uk/classroom-resources/ey-numberblocks-series-3/"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ncetm.org.uk/classroom-resources/ey-numberblocks-series-3/"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earlymath.erikson.edu/mouse-collections-preschool-storytime-gam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theteacherbag.com/ten-black-dot-activities-for-the-classroom/"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teacherspayteachers.com/Browse/Search:10%20black%20dots%20activities/Order:Price-Asc" TargetMode="External"/><Relationship Id="rId4" Type="http://schemas.openxmlformats.org/officeDocument/2006/relationships/hyperlink" Target="https://www.pinterest.ie/pin/3448137184635501/"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82653466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82653466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cddb2dd6f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fcddb2dd6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cddb2dd6f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cddb2dd6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dd96f3b223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dd96f3b22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dd96f3b223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dd96f3b22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cddb2dd6f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cddb2dd6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fcddb2dd6f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fcddb2dd6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621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6217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0d48f98422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0d48f9842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Can be repeated with other numbers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82653466c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f82653466c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202729"/>
                </a:solidFill>
              </a:rPr>
              <a:t>Needed: number path per child (0-10 or 0-20 number path)</a:t>
            </a: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1036084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202729"/>
                </a:solidFill>
              </a:rPr>
              <a:t>Needed: number path per child (0-10 or 0-20 number path)</a:t>
            </a: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427312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1393616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172886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67943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467424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32390300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9fa0419e8_0_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9fa0419e8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202729"/>
                </a:solidFill>
              </a:rPr>
              <a:t>Needed: number path per child (0-10 or 0-20 number path)</a:t>
            </a:r>
            <a:endParaRPr dirty="0">
              <a:solidFill>
                <a:srgbClr val="202729"/>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610176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4757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9362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f82653466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f8265346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4028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9041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9fa0419e8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f9fa0419e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fcddb2dd6f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fcddb2dd6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For right-handed writers only</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d96f3b223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d96f3b223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4479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321475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168048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17945198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756524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d96f3b22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dd96f3b2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08358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Series 2:</a:t>
            </a:r>
          </a:p>
          <a:p>
            <a:pPr marL="0" lvl="0" indent="0" algn="l" rtl="0">
              <a:spcBef>
                <a:spcPts val="0"/>
              </a:spcBef>
              <a:spcAft>
                <a:spcPts val="0"/>
              </a:spcAft>
              <a:buNone/>
            </a:pPr>
            <a:r>
              <a:rPr lang="en-US" dirty="0"/>
              <a:t>Episode 4: Nine</a:t>
            </a:r>
          </a:p>
          <a:p>
            <a:pPr marL="0" lvl="0" indent="0" algn="l" rtl="0">
              <a:spcBef>
                <a:spcPts val="0"/>
              </a:spcBef>
              <a:spcAft>
                <a:spcPts val="0"/>
              </a:spcAft>
              <a:buNone/>
            </a:pPr>
            <a:r>
              <a:rPr lang="en-US" dirty="0">
                <a:solidFill>
                  <a:schemeClr val="dk1"/>
                </a:solidFill>
              </a:rPr>
              <a:t>Episode 5: Ten</a:t>
            </a:r>
          </a:p>
          <a:p>
            <a:pPr marL="0" lvl="0" indent="0" algn="l" rtl="0">
              <a:spcBef>
                <a:spcPts val="0"/>
              </a:spcBef>
              <a:spcAft>
                <a:spcPts val="0"/>
              </a:spcAft>
              <a:buNone/>
            </a:pPr>
            <a:r>
              <a:rPr lang="en-US" dirty="0">
                <a:solidFill>
                  <a:schemeClr val="dk1"/>
                </a:solidFill>
              </a:rPr>
              <a:t>Episode 6: Just add 1</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p:txBody>
      </p:sp>
    </p:spTree>
    <p:extLst>
      <p:ext uri="{BB962C8B-B14F-4D97-AF65-F5344CB8AC3E}">
        <p14:creationId xmlns:p14="http://schemas.microsoft.com/office/powerpoint/2010/main" val="86716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Series 2:</a:t>
            </a:r>
          </a:p>
          <a:p>
            <a:pPr marL="0" lvl="0" indent="0" algn="l" rtl="0">
              <a:spcBef>
                <a:spcPts val="0"/>
              </a:spcBef>
              <a:spcAft>
                <a:spcPts val="0"/>
              </a:spcAft>
              <a:buNone/>
            </a:pPr>
            <a:r>
              <a:rPr lang="en-US" dirty="0"/>
              <a:t>Episode 7: Ten Green Bottles</a:t>
            </a:r>
          </a:p>
          <a:p>
            <a:pPr marL="0" lvl="0" indent="0" algn="l" rtl="0">
              <a:spcBef>
                <a:spcPts val="0"/>
              </a:spcBef>
              <a:spcAft>
                <a:spcPts val="0"/>
              </a:spcAft>
              <a:buNone/>
            </a:pPr>
            <a:r>
              <a:rPr lang="en-US" dirty="0">
                <a:solidFill>
                  <a:schemeClr val="dk1"/>
                </a:solidFill>
              </a:rPr>
              <a:t>Episode 9: Double Trouble</a:t>
            </a:r>
          </a:p>
          <a:p>
            <a:pPr marL="0" lvl="0" indent="0" algn="l" rtl="0">
              <a:spcBef>
                <a:spcPts val="0"/>
              </a:spcBef>
              <a:spcAft>
                <a:spcPts val="0"/>
              </a:spcAft>
              <a:buNone/>
            </a:pPr>
            <a:r>
              <a:rPr lang="en-US" dirty="0">
                <a:solidFill>
                  <a:schemeClr val="dk1"/>
                </a:solidFill>
              </a:rPr>
              <a:t>Episode 10: Three Threes</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p:txBody>
      </p:sp>
    </p:spTree>
    <p:extLst>
      <p:ext uri="{BB962C8B-B14F-4D97-AF65-F5344CB8AC3E}">
        <p14:creationId xmlns:p14="http://schemas.microsoft.com/office/powerpoint/2010/main" val="34757509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Series 2:</a:t>
            </a:r>
          </a:p>
          <a:p>
            <a:pPr marL="0" lvl="0" indent="0" algn="l" rtl="0">
              <a:spcBef>
                <a:spcPts val="0"/>
              </a:spcBef>
              <a:spcAft>
                <a:spcPts val="0"/>
              </a:spcAft>
              <a:buNone/>
            </a:pPr>
            <a:r>
              <a:rPr lang="en-US" dirty="0"/>
              <a:t>Episode 11: Odds and Evens</a:t>
            </a:r>
          </a:p>
          <a:p>
            <a:pPr marL="0" lvl="0" indent="0" algn="l" rtl="0">
              <a:spcBef>
                <a:spcPts val="0"/>
              </a:spcBef>
              <a:spcAft>
                <a:spcPts val="0"/>
              </a:spcAft>
              <a:buNone/>
            </a:pPr>
            <a:r>
              <a:rPr lang="en-US" dirty="0">
                <a:solidFill>
                  <a:schemeClr val="dk1"/>
                </a:solidFill>
              </a:rPr>
              <a:t>Episode 12: Fluffies</a:t>
            </a:r>
          </a:p>
          <a:p>
            <a:pPr marL="0" lvl="0" indent="0" algn="l" rtl="0">
              <a:spcBef>
                <a:spcPts val="0"/>
              </a:spcBef>
              <a:spcAft>
                <a:spcPts val="0"/>
              </a:spcAft>
              <a:buNone/>
            </a:pPr>
            <a:r>
              <a:rPr lang="en-US" dirty="0">
                <a:solidFill>
                  <a:schemeClr val="dk1"/>
                </a:solidFill>
              </a:rPr>
              <a:t>Episode 13: Blast Off!</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p:txBody>
      </p:sp>
    </p:spTree>
    <p:extLst>
      <p:ext uri="{BB962C8B-B14F-4D97-AF65-F5344CB8AC3E}">
        <p14:creationId xmlns:p14="http://schemas.microsoft.com/office/powerpoint/2010/main" val="2312325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a:t>
            </a:r>
          </a:p>
          <a:p>
            <a:pPr marL="0" lvl="0" indent="0" algn="l" rtl="0">
              <a:spcBef>
                <a:spcPts val="0"/>
              </a:spcBef>
              <a:spcAft>
                <a:spcPts val="0"/>
              </a:spcAft>
              <a:buNone/>
            </a:pPr>
            <a:r>
              <a:rPr lang="en-US" dirty="0">
                <a:solidFill>
                  <a:schemeClr val="dk1"/>
                </a:solidFill>
              </a:rPr>
              <a:t>Series 2, </a:t>
            </a:r>
            <a:r>
              <a:rPr lang="en-US" dirty="0"/>
              <a:t>Episode 14: The Two Tree</a:t>
            </a:r>
          </a:p>
          <a:p>
            <a:pPr marL="0" lvl="0" indent="0" algn="l" rtl="0">
              <a:spcBef>
                <a:spcPts val="0"/>
              </a:spcBef>
              <a:spcAft>
                <a:spcPts val="0"/>
              </a:spcAft>
              <a:buNone/>
            </a:pPr>
            <a:r>
              <a:rPr lang="en-US" dirty="0">
                <a:solidFill>
                  <a:schemeClr val="dk1"/>
                </a:solidFill>
              </a:rPr>
              <a:t>Series 2, Episode 15: Numberblock Castle</a:t>
            </a:r>
          </a:p>
          <a:p>
            <a:pPr marL="0" lvl="0" indent="0" algn="l" rtl="0">
              <a:spcBef>
                <a:spcPts val="0"/>
              </a:spcBef>
              <a:spcAft>
                <a:spcPts val="0"/>
              </a:spcAft>
              <a:buNone/>
            </a:pPr>
            <a:r>
              <a:rPr lang="en-US" dirty="0">
                <a:solidFill>
                  <a:schemeClr val="dk1"/>
                </a:solidFill>
              </a:rPr>
              <a:t>Series 3, Episode 6: Now we are Six to Ten</a:t>
            </a:r>
          </a:p>
          <a:p>
            <a:pPr marL="0" lvl="0" indent="0" algn="l" rtl="0">
              <a:spcBef>
                <a:spcPts val="0"/>
              </a:spcBef>
              <a:spcAft>
                <a:spcPts val="0"/>
              </a:spcAft>
              <a:buNone/>
            </a:pPr>
            <a:r>
              <a:rPr lang="en-US" u="sng" dirty="0">
                <a:solidFill>
                  <a:schemeClr val="hlink"/>
                </a:solidFill>
                <a:hlinkClick r:id="rId3"/>
              </a:rPr>
              <a:t>https://www.ncetm.org.uk/classroom-resources/ey-numberblocks-series-2/</a:t>
            </a:r>
            <a:r>
              <a:rPr lang="en-US" dirty="0">
                <a:solidFill>
                  <a:schemeClr val="dk1"/>
                </a:solidFill>
              </a:rPr>
              <a:t> </a:t>
            </a:r>
          </a:p>
          <a:p>
            <a:pPr marL="0" lvl="0" indent="0" algn="l" rtl="0">
              <a:spcBef>
                <a:spcPts val="0"/>
              </a:spcBef>
              <a:spcAft>
                <a:spcPts val="0"/>
              </a:spcAft>
              <a:buNone/>
            </a:pPr>
            <a:r>
              <a:rPr lang="en-US" u="sng" dirty="0">
                <a:solidFill>
                  <a:schemeClr val="hlink"/>
                </a:solidFill>
                <a:hlinkClick r:id="rId4"/>
              </a:rPr>
              <a:t>https://www.ncetm.org.uk/classroom-resources/ey-numberblocks-series-3/</a:t>
            </a:r>
            <a:r>
              <a:rPr lang="en-US" dirty="0">
                <a:solidFill>
                  <a:schemeClr val="dk1"/>
                </a:solidFill>
              </a:rPr>
              <a:t> </a:t>
            </a:r>
          </a:p>
        </p:txBody>
      </p:sp>
    </p:spTree>
    <p:extLst>
      <p:ext uri="{BB962C8B-B14F-4D97-AF65-F5344CB8AC3E}">
        <p14:creationId xmlns:p14="http://schemas.microsoft.com/office/powerpoint/2010/main" val="39075108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Numberblocks </a:t>
            </a:r>
            <a:r>
              <a:rPr lang="en-US" dirty="0">
                <a:solidFill>
                  <a:schemeClr val="dk1"/>
                </a:solidFill>
              </a:rPr>
              <a:t>Series 3:</a:t>
            </a:r>
          </a:p>
          <a:p>
            <a:pPr marL="0" lvl="0" indent="0" algn="l" rtl="0">
              <a:spcBef>
                <a:spcPts val="0"/>
              </a:spcBef>
              <a:spcAft>
                <a:spcPts val="0"/>
              </a:spcAft>
              <a:buNone/>
            </a:pPr>
            <a:r>
              <a:rPr lang="en-US" dirty="0"/>
              <a:t>Episode 7: Numberblobs</a:t>
            </a:r>
          </a:p>
          <a:p>
            <a:pPr marL="0" lvl="0" indent="0" algn="l" rtl="0">
              <a:spcBef>
                <a:spcPts val="0"/>
              </a:spcBef>
              <a:spcAft>
                <a:spcPts val="0"/>
              </a:spcAft>
              <a:buNone/>
            </a:pPr>
            <a:r>
              <a:rPr lang="en-US" dirty="0">
                <a:solidFill>
                  <a:schemeClr val="dk1"/>
                </a:solidFill>
              </a:rPr>
              <a:t>Episode 8: Building Blocks</a:t>
            </a:r>
          </a:p>
          <a:p>
            <a:pPr marL="0" lvl="0" indent="0" algn="l" rtl="0">
              <a:spcBef>
                <a:spcPts val="0"/>
              </a:spcBef>
              <a:spcAft>
                <a:spcPts val="0"/>
              </a:spcAft>
              <a:buNone/>
            </a:pPr>
            <a:r>
              <a:rPr lang="en-US" dirty="0">
                <a:solidFill>
                  <a:schemeClr val="dk1"/>
                </a:solidFill>
              </a:rPr>
              <a:t>Episode 9: Peekaboo</a:t>
            </a:r>
          </a:p>
          <a:p>
            <a:pPr marL="0" lvl="0" indent="0" algn="l" rtl="0">
              <a:spcBef>
                <a:spcPts val="0"/>
              </a:spcBef>
              <a:spcAft>
                <a:spcPts val="0"/>
              </a:spcAft>
              <a:buNone/>
            </a:pPr>
            <a:r>
              <a:rPr lang="en-US" u="sng" dirty="0">
                <a:solidFill>
                  <a:schemeClr val="hlink"/>
                </a:solidFill>
                <a:hlinkClick r:id="rId3"/>
              </a:rPr>
              <a:t>https://www.ncetm.org.uk/classroom-resources/ey-numberblocks-series-3/</a:t>
            </a:r>
            <a:r>
              <a:rPr lang="en-US" dirty="0">
                <a:solidFill>
                  <a:schemeClr val="dk1"/>
                </a:solidFill>
              </a:rPr>
              <a:t> </a:t>
            </a:r>
          </a:p>
        </p:txBody>
      </p:sp>
    </p:spTree>
    <p:extLst>
      <p:ext uri="{BB962C8B-B14F-4D97-AF65-F5344CB8AC3E}">
        <p14:creationId xmlns:p14="http://schemas.microsoft.com/office/powerpoint/2010/main" val="25043287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solidFill>
                <a:schemeClr val="dk1"/>
              </a:solidFill>
            </a:endParaRPr>
          </a:p>
        </p:txBody>
      </p:sp>
    </p:spTree>
    <p:extLst>
      <p:ext uri="{BB962C8B-B14F-4D97-AF65-F5344CB8AC3E}">
        <p14:creationId xmlns:p14="http://schemas.microsoft.com/office/powerpoint/2010/main" val="1822876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82653466c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82653466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270806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00000"/>
              </a:lnSpc>
              <a:spcBef>
                <a:spcPts val="0"/>
              </a:spcBef>
              <a:spcAft>
                <a:spcPts val="800"/>
              </a:spcAft>
              <a:buClrTx/>
              <a:buFont typeface="Arial" panose="020B0604020202020204" pitchFamily="34" charset="0"/>
              <a:buNone/>
            </a:pPr>
            <a:r>
              <a:rPr lang="en-US" dirty="0"/>
              <a:t>https://earlymath.erikson.edu/numbers-and-fun-with-annos-counting-book-best-preschool-books-for-math/ </a:t>
            </a:r>
          </a:p>
          <a:p>
            <a:pPr marL="0" indent="0">
              <a:lnSpc>
                <a:spcPct val="100000"/>
              </a:lnSpc>
              <a:spcBef>
                <a:spcPts val="0"/>
              </a:spcBef>
              <a:spcAft>
                <a:spcPts val="800"/>
              </a:spcAft>
              <a:buClrTx/>
              <a:buFont typeface="Arial" panose="020B0604020202020204" pitchFamily="34" charset="0"/>
              <a:buNone/>
            </a:pPr>
            <a:r>
              <a:rPr lang="en-US" dirty="0"/>
              <a:t>https://earlymath.erikson.edu/different-uses-numbers-annos-counting-book/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d96f3b22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dd96f3b2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406096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938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448563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7507465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u="sng" dirty="0">
                <a:solidFill>
                  <a:srgbClr val="1155CC"/>
                </a:solidFill>
                <a:latin typeface="Mulish"/>
                <a:ea typeface="Mulish"/>
                <a:cs typeface="Mulish"/>
                <a:sym typeface="Mulish"/>
                <a:hlinkClick r:id="rId3">
                  <a:extLst>
                    <a:ext uri="{A12FA001-AC4F-418D-AE19-62706E023703}">
                      <ahyp:hlinkClr xmlns:ahyp="http://schemas.microsoft.com/office/drawing/2018/hyperlinkcolor" val="tx"/>
                    </a:ext>
                  </a:extLst>
                </a:hlinkClick>
              </a:rPr>
              <a:t>https://earlymath.erikson.edu/mouse-collections-preschool-storytime-game/</a:t>
            </a:r>
            <a:r>
              <a:rPr lang="en-US" sz="1100" dirty="0">
                <a:solidFill>
                  <a:schemeClr val="dk1"/>
                </a:solidFill>
                <a:latin typeface="Mulish"/>
                <a:ea typeface="Mulish"/>
                <a:cs typeface="Mulish"/>
                <a:sym typeface="Mulish"/>
              </a:rPr>
              <a:t> </a:t>
            </a:r>
            <a:endParaRPr lang="en-US" dirty="0"/>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38555870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261771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u="sng" dirty="0">
                <a:solidFill>
                  <a:srgbClr val="1155CC"/>
                </a:solidFill>
                <a:latin typeface="Mulish"/>
                <a:ea typeface="Mulish"/>
                <a:cs typeface="Mulish"/>
                <a:sym typeface="Mulish"/>
                <a:hlinkClick r:id="rId3">
                  <a:extLst>
                    <a:ext uri="{A12FA001-AC4F-418D-AE19-62706E023703}">
                      <ahyp:hlinkClr xmlns:ahyp="http://schemas.microsoft.com/office/drawing/2018/hyperlinkcolor" val="tx"/>
                    </a:ext>
                  </a:extLst>
                </a:hlinkClick>
              </a:rPr>
              <a:t>https://www.theteacherbag.com/ten-black-dot-activities-for-the-classroom/</a:t>
            </a:r>
            <a:r>
              <a:rPr lang="en-US" sz="1100" dirty="0">
                <a:solidFill>
                  <a:schemeClr val="dk1"/>
                </a:solidFill>
                <a:latin typeface="Mulish"/>
                <a:ea typeface="Mulish"/>
                <a:cs typeface="Mulish"/>
                <a:sym typeface="Mulish"/>
              </a:rPr>
              <a:t> </a:t>
            </a:r>
          </a:p>
          <a:p>
            <a:pPr marL="0" lvl="0" indent="0" algn="l" rtl="0">
              <a:spcBef>
                <a:spcPts val="0"/>
              </a:spcBef>
              <a:spcAft>
                <a:spcPts val="0"/>
              </a:spcAft>
              <a:buNone/>
            </a:pPr>
            <a:r>
              <a:rPr lang="en-US" sz="1100" u="sng" dirty="0">
                <a:solidFill>
                  <a:srgbClr val="1155CC"/>
                </a:solidFill>
                <a:latin typeface="Mulish"/>
                <a:ea typeface="Mulish"/>
                <a:cs typeface="Mulish"/>
                <a:sym typeface="Mulish"/>
                <a:hlinkClick r:id="rId4">
                  <a:extLst>
                    <a:ext uri="{A12FA001-AC4F-418D-AE19-62706E023703}">
                      <ahyp:hlinkClr xmlns:ahyp="http://schemas.microsoft.com/office/drawing/2018/hyperlinkcolor" val="tx"/>
                    </a:ext>
                  </a:extLst>
                </a:hlinkClick>
              </a:rPr>
              <a:t>https://www.pinterest.ie/pin/3448137184635501/</a:t>
            </a:r>
            <a:r>
              <a:rPr lang="en-US" sz="1100" dirty="0">
                <a:solidFill>
                  <a:schemeClr val="dk1"/>
                </a:solidFill>
                <a:latin typeface="Mulish"/>
                <a:ea typeface="Mulish"/>
                <a:cs typeface="Mulish"/>
                <a:sym typeface="Mulish"/>
              </a:rPr>
              <a:t> </a:t>
            </a:r>
          </a:p>
          <a:p>
            <a:pPr marL="0" lvl="0" indent="0" algn="l" rtl="0">
              <a:spcBef>
                <a:spcPts val="0"/>
              </a:spcBef>
              <a:spcAft>
                <a:spcPts val="0"/>
              </a:spcAft>
              <a:buClr>
                <a:schemeClr val="dk1"/>
              </a:buClr>
              <a:buSzPts val="1100"/>
              <a:buFont typeface="Arial"/>
              <a:buNone/>
            </a:pPr>
            <a:r>
              <a:rPr lang="en-US" sz="1100" u="sng" dirty="0">
                <a:solidFill>
                  <a:srgbClr val="1155CC"/>
                </a:solidFill>
                <a:latin typeface="Mulish"/>
                <a:ea typeface="Mulish"/>
                <a:cs typeface="Mulish"/>
                <a:sym typeface="Mulish"/>
                <a:hlinkClick r:id="rId5">
                  <a:extLst>
                    <a:ext uri="{A12FA001-AC4F-418D-AE19-62706E023703}">
                      <ahyp:hlinkClr xmlns:ahyp="http://schemas.microsoft.com/office/drawing/2018/hyperlinkcolor" val="tx"/>
                    </a:ext>
                  </a:extLst>
                </a:hlinkClick>
              </a:rPr>
              <a:t>https://www.teacherspayteachers.com/Browse/Search:10%20black%20dots%20activities/Order:Price-Asc</a:t>
            </a:r>
            <a:endParaRPr lang="en-US" sz="1100" b="1" dirty="0">
              <a:solidFill>
                <a:srgbClr val="1155CC"/>
              </a:solidFill>
              <a:latin typeface="Mulish"/>
              <a:ea typeface="Mulish"/>
              <a:cs typeface="Mulish"/>
              <a:sym typeface="Mulish"/>
            </a:endParaRPr>
          </a:p>
        </p:txBody>
      </p:sp>
    </p:spTree>
    <p:extLst>
      <p:ext uri="{BB962C8B-B14F-4D97-AF65-F5344CB8AC3E}">
        <p14:creationId xmlns:p14="http://schemas.microsoft.com/office/powerpoint/2010/main" val="28946334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41342576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03566626f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003566626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100" b="0" dirty="0">
              <a:solidFill>
                <a:srgbClr val="1155CC"/>
              </a:solidFill>
              <a:latin typeface="Mulish"/>
              <a:ea typeface="Mulish"/>
              <a:cs typeface="Mulish"/>
              <a:sym typeface="Mulish"/>
            </a:endParaRPr>
          </a:p>
        </p:txBody>
      </p:sp>
    </p:spTree>
    <p:extLst>
      <p:ext uri="{BB962C8B-B14F-4D97-AF65-F5344CB8AC3E}">
        <p14:creationId xmlns:p14="http://schemas.microsoft.com/office/powerpoint/2010/main" val="4289896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82653466c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82653466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9480341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ab337dcd7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ab337dcd7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544275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82653466c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82653466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ab337dcd7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ab337dcd7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fab337dcd7_0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fab337dcd7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995319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dirty="0"/>
          </a:p>
        </p:txBody>
      </p:sp>
    </p:spTree>
    <p:extLst>
      <p:ext uri="{BB962C8B-B14F-4D97-AF65-F5344CB8AC3E}">
        <p14:creationId xmlns:p14="http://schemas.microsoft.com/office/powerpoint/2010/main" val="367329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f9fa0419e8_0_6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f9fa0419e8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solidFill>
                <a:schemeClr val="dk1"/>
              </a:solidFill>
            </a:endParaRPr>
          </a:p>
        </p:txBody>
      </p:sp>
    </p:spTree>
    <p:extLst>
      <p:ext uri="{BB962C8B-B14F-4D97-AF65-F5344CB8AC3E}">
        <p14:creationId xmlns:p14="http://schemas.microsoft.com/office/powerpoint/2010/main" val="101328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03566626f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003566626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5746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fcddb2dd6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fcddb2dd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fcddb2dd6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fcddb2dd6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202729"/>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DDE03E-75F6-7259-64E9-65C1FBFAA275}"/>
              </a:ext>
            </a:extLst>
          </p:cNvPr>
          <p:cNvPicPr>
            <a:picLocks noChangeAspect="1"/>
          </p:cNvPicPr>
          <p:nvPr userDrawn="1"/>
        </p:nvPicPr>
        <p:blipFill>
          <a:blip r:embed="rId2"/>
          <a:srcRect/>
          <a:stretch/>
        </p:blipFill>
        <p:spPr>
          <a:xfrm>
            <a:off x="0" y="0"/>
            <a:ext cx="6857998" cy="5143499"/>
          </a:xfrm>
          <a:prstGeom prst="rect">
            <a:avLst/>
          </a:prstGeom>
        </p:spPr>
      </p:pic>
      <p:sp>
        <p:nvSpPr>
          <p:cNvPr id="2" name="Title 1">
            <a:extLst>
              <a:ext uri="{FF2B5EF4-FFF2-40B4-BE49-F238E27FC236}">
                <a16:creationId xmlns:a16="http://schemas.microsoft.com/office/drawing/2014/main" id="{9543E970-7B4F-6A56-4C1F-95EF93E43B35}"/>
              </a:ext>
            </a:extLst>
          </p:cNvPr>
          <p:cNvSpPr>
            <a:spLocks noGrp="1"/>
          </p:cNvSpPr>
          <p:nvPr>
            <p:ph type="ctrTitle"/>
          </p:nvPr>
        </p:nvSpPr>
        <p:spPr>
          <a:xfrm>
            <a:off x="857250" y="841375"/>
            <a:ext cx="5143500" cy="1790700"/>
          </a:xfrm>
        </p:spPr>
        <p:txBody>
          <a:bodyPr anchor="b">
            <a:normAutofit/>
          </a:bodyPr>
          <a:lstStyle>
            <a:lvl1pPr algn="ctr">
              <a:defRPr sz="4000"/>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365F34E0-FEAF-B4DB-F580-FD0141E51ECD}"/>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4" name="Date Placeholder 3">
            <a:extLst>
              <a:ext uri="{FF2B5EF4-FFF2-40B4-BE49-F238E27FC236}">
                <a16:creationId xmlns:a16="http://schemas.microsoft.com/office/drawing/2014/main" id="{1653F1EC-7C2F-E5E9-1EE0-9671A33821F7}"/>
              </a:ext>
            </a:extLst>
          </p:cNvPr>
          <p:cNvSpPr>
            <a:spLocks noGrp="1"/>
          </p:cNvSpPr>
          <p:nvPr>
            <p:ph type="dt" sz="half" idx="10"/>
          </p:nvPr>
        </p:nvSpPr>
        <p:spPr>
          <a:xfrm>
            <a:off x="471488" y="4767263"/>
            <a:ext cx="1543050" cy="274637"/>
          </a:xfrm>
          <a:prstGeom prst="rect">
            <a:avLst/>
          </a:prstGeom>
        </p:spPr>
        <p:txBody>
          <a:bodyPr/>
          <a:lstStyle/>
          <a:p>
            <a:fld id="{96DB0B26-2EAB-4BE2-8D59-78FFE4A9D20A}" type="datetime1">
              <a:rPr lang="en-IE" smtClean="0"/>
              <a:t>17/06/2025</a:t>
            </a:fld>
            <a:endParaRPr lang="en-IE" dirty="0"/>
          </a:p>
        </p:txBody>
      </p:sp>
      <p:sp>
        <p:nvSpPr>
          <p:cNvPr id="5" name="Footer Placeholder 4">
            <a:extLst>
              <a:ext uri="{FF2B5EF4-FFF2-40B4-BE49-F238E27FC236}">
                <a16:creationId xmlns:a16="http://schemas.microsoft.com/office/drawing/2014/main" id="{B736690B-0AF2-38BB-6C9F-219CF5B6CE71}"/>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Tree>
    <p:extLst>
      <p:ext uri="{BB962C8B-B14F-4D97-AF65-F5344CB8AC3E}">
        <p14:creationId xmlns:p14="http://schemas.microsoft.com/office/powerpoint/2010/main" val="159406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749D-4178-19C5-21B5-15776B9EAA7D}"/>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2CF5FBF6-4290-C43A-D6C0-41D0C637E1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C2F52067-0876-9CC9-F1DC-7606E5FEDBFE}"/>
              </a:ext>
            </a:extLst>
          </p:cNvPr>
          <p:cNvSpPr>
            <a:spLocks noGrp="1"/>
          </p:cNvSpPr>
          <p:nvPr>
            <p:ph type="dt" sz="half" idx="10"/>
          </p:nvPr>
        </p:nvSpPr>
        <p:spPr>
          <a:xfrm>
            <a:off x="471488" y="4767263"/>
            <a:ext cx="1543050" cy="274637"/>
          </a:xfrm>
          <a:prstGeom prst="rect">
            <a:avLst/>
          </a:prstGeom>
        </p:spPr>
        <p:txBody>
          <a:bodyPr/>
          <a:lstStyle/>
          <a:p>
            <a:fld id="{30268369-CE23-454F-94E5-0F8008127578}" type="datetime1">
              <a:rPr lang="en-IE" smtClean="0"/>
              <a:t>17/06/2025</a:t>
            </a:fld>
            <a:endParaRPr lang="en-IE" dirty="0"/>
          </a:p>
        </p:txBody>
      </p:sp>
      <p:sp>
        <p:nvSpPr>
          <p:cNvPr id="5" name="Footer Placeholder 4">
            <a:extLst>
              <a:ext uri="{FF2B5EF4-FFF2-40B4-BE49-F238E27FC236}">
                <a16:creationId xmlns:a16="http://schemas.microsoft.com/office/drawing/2014/main" id="{F2FFD349-1B88-744C-19F7-33A1BAEDC73E}"/>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6" name="Slide Number Placeholder 5">
            <a:extLst>
              <a:ext uri="{FF2B5EF4-FFF2-40B4-BE49-F238E27FC236}">
                <a16:creationId xmlns:a16="http://schemas.microsoft.com/office/drawing/2014/main" id="{538C3E68-A4D4-6841-5415-8BF7AE5596F1}"/>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3982016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68386-7041-6CF3-5659-2BF9A6A73789}"/>
              </a:ext>
            </a:extLst>
          </p:cNvPr>
          <p:cNvSpPr>
            <a:spLocks noGrp="1"/>
          </p:cNvSpPr>
          <p:nvPr>
            <p:ph type="title" orient="vert"/>
          </p:nvPr>
        </p:nvSpPr>
        <p:spPr>
          <a:xfrm>
            <a:off x="4908550" y="274638"/>
            <a:ext cx="1477963" cy="4357687"/>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34773192-E6AC-AE0F-9561-859FE773399E}"/>
              </a:ext>
            </a:extLst>
          </p:cNvPr>
          <p:cNvSpPr>
            <a:spLocks noGrp="1"/>
          </p:cNvSpPr>
          <p:nvPr>
            <p:ph type="body" orient="vert" idx="1"/>
          </p:nvPr>
        </p:nvSpPr>
        <p:spPr>
          <a:xfrm>
            <a:off x="471488" y="274638"/>
            <a:ext cx="4284662"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C4E9894F-360A-86CD-418A-3B5A4078C40E}"/>
              </a:ext>
            </a:extLst>
          </p:cNvPr>
          <p:cNvSpPr>
            <a:spLocks noGrp="1"/>
          </p:cNvSpPr>
          <p:nvPr>
            <p:ph type="dt" sz="half" idx="10"/>
          </p:nvPr>
        </p:nvSpPr>
        <p:spPr>
          <a:xfrm>
            <a:off x="471488" y="4767263"/>
            <a:ext cx="1543050" cy="274637"/>
          </a:xfrm>
          <a:prstGeom prst="rect">
            <a:avLst/>
          </a:prstGeom>
        </p:spPr>
        <p:txBody>
          <a:bodyPr/>
          <a:lstStyle/>
          <a:p>
            <a:fld id="{90898E60-4261-4C87-B5FD-F4E75D7CF9D0}" type="datetime1">
              <a:rPr lang="en-IE" smtClean="0"/>
              <a:t>17/06/2025</a:t>
            </a:fld>
            <a:endParaRPr lang="en-IE" dirty="0"/>
          </a:p>
        </p:txBody>
      </p:sp>
      <p:sp>
        <p:nvSpPr>
          <p:cNvPr id="5" name="Footer Placeholder 4">
            <a:extLst>
              <a:ext uri="{FF2B5EF4-FFF2-40B4-BE49-F238E27FC236}">
                <a16:creationId xmlns:a16="http://schemas.microsoft.com/office/drawing/2014/main" id="{52B3D89F-949B-A1D6-F46B-2467678DAD2D}"/>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6" name="Slide Number Placeholder 5">
            <a:extLst>
              <a:ext uri="{FF2B5EF4-FFF2-40B4-BE49-F238E27FC236}">
                <a16:creationId xmlns:a16="http://schemas.microsoft.com/office/drawing/2014/main" id="{9D4E789F-DE4F-03A5-4C27-0CBA4E5A18F9}"/>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363070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6BC8-7991-5C98-E561-2EFB96FCC836}"/>
              </a:ext>
            </a:extLst>
          </p:cNvPr>
          <p:cNvSpPr>
            <a:spLocks noGrp="1"/>
          </p:cNvSpPr>
          <p:nvPr>
            <p:ph type="title"/>
          </p:nvPr>
        </p:nvSpPr>
        <p:spPr/>
        <p:txBody>
          <a:body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7CA22F8-F5CC-D4A8-DF9D-4C7728F94C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814017FC-2C53-0B1A-B5EC-01258D721578}"/>
              </a:ext>
            </a:extLst>
          </p:cNvPr>
          <p:cNvSpPr>
            <a:spLocks noGrp="1"/>
          </p:cNvSpPr>
          <p:nvPr>
            <p:ph type="dt" sz="half" idx="10"/>
          </p:nvPr>
        </p:nvSpPr>
        <p:spPr>
          <a:xfrm>
            <a:off x="471488" y="4767263"/>
            <a:ext cx="1543050" cy="274637"/>
          </a:xfrm>
          <a:prstGeom prst="rect">
            <a:avLst/>
          </a:prstGeom>
        </p:spPr>
        <p:txBody>
          <a:bodyPr/>
          <a:lstStyle/>
          <a:p>
            <a:fld id="{11F05C80-7C6D-45AE-82F7-704E9B0372AF}" type="datetime1">
              <a:rPr lang="en-IE" smtClean="0"/>
              <a:t>17/06/2025</a:t>
            </a:fld>
            <a:endParaRPr lang="en-IE" dirty="0"/>
          </a:p>
        </p:txBody>
      </p:sp>
      <p:sp>
        <p:nvSpPr>
          <p:cNvPr id="5" name="Footer Placeholder 4">
            <a:extLst>
              <a:ext uri="{FF2B5EF4-FFF2-40B4-BE49-F238E27FC236}">
                <a16:creationId xmlns:a16="http://schemas.microsoft.com/office/drawing/2014/main" id="{ABCBA82B-C440-C9A6-918E-B53718B750A2}"/>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6" name="Slide Number Placeholder 5">
            <a:extLst>
              <a:ext uri="{FF2B5EF4-FFF2-40B4-BE49-F238E27FC236}">
                <a16:creationId xmlns:a16="http://schemas.microsoft.com/office/drawing/2014/main" id="{3AB69190-F814-C335-DDAE-B58AEA8566C6}"/>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2660635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red border with a white border and a red background with a dog and a cartoon dog&#10;&#10;Description automatically generated with medium confidence">
            <a:extLst>
              <a:ext uri="{FF2B5EF4-FFF2-40B4-BE49-F238E27FC236}">
                <a16:creationId xmlns:a16="http://schemas.microsoft.com/office/drawing/2014/main" id="{9C61E711-0C7C-10DD-0670-4305079E3208}"/>
              </a:ext>
            </a:extLst>
          </p:cNvPr>
          <p:cNvPicPr>
            <a:picLocks noChangeAspect="1"/>
          </p:cNvPicPr>
          <p:nvPr userDrawn="1"/>
        </p:nvPicPr>
        <p:blipFill>
          <a:blip r:embed="rId2"/>
          <a:stretch>
            <a:fillRect/>
          </a:stretch>
        </p:blipFill>
        <p:spPr>
          <a:xfrm>
            <a:off x="0" y="0"/>
            <a:ext cx="6857999" cy="5143500"/>
          </a:xfrm>
          <a:prstGeom prst="rect">
            <a:avLst/>
          </a:prstGeom>
        </p:spPr>
      </p:pic>
      <p:sp>
        <p:nvSpPr>
          <p:cNvPr id="2" name="Title 1">
            <a:extLst>
              <a:ext uri="{FF2B5EF4-FFF2-40B4-BE49-F238E27FC236}">
                <a16:creationId xmlns:a16="http://schemas.microsoft.com/office/drawing/2014/main" id="{2B35DE01-2D07-C0EC-5444-9C212BC21A8E}"/>
              </a:ext>
            </a:extLst>
          </p:cNvPr>
          <p:cNvSpPr>
            <a:spLocks noGrp="1"/>
          </p:cNvSpPr>
          <p:nvPr>
            <p:ph type="title"/>
          </p:nvPr>
        </p:nvSpPr>
        <p:spPr>
          <a:xfrm>
            <a:off x="468313" y="1282700"/>
            <a:ext cx="5915025" cy="2139950"/>
          </a:xfrm>
        </p:spPr>
        <p:txBody>
          <a:bodyPr anchor="b">
            <a:normAutofit/>
          </a:bodyPr>
          <a:lstStyle>
            <a:lvl1pPr>
              <a:defRPr sz="4000"/>
            </a:lvl1pPr>
          </a:lstStyle>
          <a:p>
            <a:r>
              <a:rPr lang="en-GB" dirty="0"/>
              <a:t>Click to edit Master title style</a:t>
            </a:r>
            <a:endParaRPr lang="en-IE" dirty="0"/>
          </a:p>
        </p:txBody>
      </p:sp>
      <p:sp>
        <p:nvSpPr>
          <p:cNvPr id="3" name="Text Placeholder 2">
            <a:extLst>
              <a:ext uri="{FF2B5EF4-FFF2-40B4-BE49-F238E27FC236}">
                <a16:creationId xmlns:a16="http://schemas.microsoft.com/office/drawing/2014/main" id="{5193CD6E-01C1-4AC4-F21E-6DC7ED967570}"/>
              </a:ext>
            </a:extLst>
          </p:cNvPr>
          <p:cNvSpPr>
            <a:spLocks noGrp="1"/>
          </p:cNvSpPr>
          <p:nvPr>
            <p:ph type="body" idx="1"/>
          </p:nvPr>
        </p:nvSpPr>
        <p:spPr>
          <a:xfrm>
            <a:off x="468313" y="3441700"/>
            <a:ext cx="5915025"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359175-B489-C047-5769-94DF2C6F1ADA}"/>
              </a:ext>
            </a:extLst>
          </p:cNvPr>
          <p:cNvSpPr>
            <a:spLocks noGrp="1"/>
          </p:cNvSpPr>
          <p:nvPr>
            <p:ph type="dt" sz="half" idx="10"/>
          </p:nvPr>
        </p:nvSpPr>
        <p:spPr>
          <a:xfrm>
            <a:off x="471488" y="4767263"/>
            <a:ext cx="1543050" cy="274637"/>
          </a:xfrm>
          <a:prstGeom prst="rect">
            <a:avLst/>
          </a:prstGeom>
        </p:spPr>
        <p:txBody>
          <a:bodyPr/>
          <a:lstStyle/>
          <a:p>
            <a:fld id="{DB6F8597-B301-4269-9124-8E79230A9F5F}" type="datetime1">
              <a:rPr lang="en-IE" smtClean="0"/>
              <a:t>17/06/2025</a:t>
            </a:fld>
            <a:endParaRPr lang="en-IE" dirty="0"/>
          </a:p>
        </p:txBody>
      </p:sp>
      <p:sp>
        <p:nvSpPr>
          <p:cNvPr id="5" name="Footer Placeholder 4">
            <a:extLst>
              <a:ext uri="{FF2B5EF4-FFF2-40B4-BE49-F238E27FC236}">
                <a16:creationId xmlns:a16="http://schemas.microsoft.com/office/drawing/2014/main" id="{07342DB1-2829-633C-2A5E-125A81D7FD0F}"/>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Tree>
    <p:extLst>
      <p:ext uri="{BB962C8B-B14F-4D97-AF65-F5344CB8AC3E}">
        <p14:creationId xmlns:p14="http://schemas.microsoft.com/office/powerpoint/2010/main" val="1709450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BF3B8-E881-6A13-783E-19ADD69DF77B}"/>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D882D0D6-FF5F-7C3A-318A-B8CE95D16C8F}"/>
              </a:ext>
            </a:extLst>
          </p:cNvPr>
          <p:cNvSpPr>
            <a:spLocks noGrp="1"/>
          </p:cNvSpPr>
          <p:nvPr>
            <p:ph sz="half" idx="1"/>
          </p:nvPr>
        </p:nvSpPr>
        <p:spPr>
          <a:xfrm>
            <a:off x="471488" y="1370013"/>
            <a:ext cx="2881312"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69D22E53-5C98-09EF-C44C-28A9945C4C88}"/>
              </a:ext>
            </a:extLst>
          </p:cNvPr>
          <p:cNvSpPr>
            <a:spLocks noGrp="1"/>
          </p:cNvSpPr>
          <p:nvPr>
            <p:ph sz="half" idx="2"/>
          </p:nvPr>
        </p:nvSpPr>
        <p:spPr>
          <a:xfrm>
            <a:off x="3505200" y="1370013"/>
            <a:ext cx="2881313"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5257B4FE-5043-0459-D219-472DC43E6818}"/>
              </a:ext>
            </a:extLst>
          </p:cNvPr>
          <p:cNvSpPr>
            <a:spLocks noGrp="1"/>
          </p:cNvSpPr>
          <p:nvPr>
            <p:ph type="dt" sz="half" idx="10"/>
          </p:nvPr>
        </p:nvSpPr>
        <p:spPr>
          <a:xfrm>
            <a:off x="471488" y="4767263"/>
            <a:ext cx="1543050" cy="274637"/>
          </a:xfrm>
          <a:prstGeom prst="rect">
            <a:avLst/>
          </a:prstGeom>
        </p:spPr>
        <p:txBody>
          <a:bodyPr/>
          <a:lstStyle/>
          <a:p>
            <a:fld id="{4583DB5A-72AE-42BF-8C31-AC69F6ADDD1B}" type="datetime1">
              <a:rPr lang="en-IE" smtClean="0"/>
              <a:t>17/06/2025</a:t>
            </a:fld>
            <a:endParaRPr lang="en-IE" dirty="0"/>
          </a:p>
        </p:txBody>
      </p:sp>
      <p:sp>
        <p:nvSpPr>
          <p:cNvPr id="6" name="Footer Placeholder 5">
            <a:extLst>
              <a:ext uri="{FF2B5EF4-FFF2-40B4-BE49-F238E27FC236}">
                <a16:creationId xmlns:a16="http://schemas.microsoft.com/office/drawing/2014/main" id="{EBC9D0FA-096D-C745-062D-1434A323C3DE}"/>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7" name="Slide Number Placeholder 6">
            <a:extLst>
              <a:ext uri="{FF2B5EF4-FFF2-40B4-BE49-F238E27FC236}">
                <a16:creationId xmlns:a16="http://schemas.microsoft.com/office/drawing/2014/main" id="{AB44F706-91A2-3408-CDC2-E7CE51872855}"/>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4009450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3EC42-AC91-07D6-F938-3DE132200028}"/>
              </a:ext>
            </a:extLst>
          </p:cNvPr>
          <p:cNvSpPr>
            <a:spLocks noGrp="1"/>
          </p:cNvSpPr>
          <p:nvPr>
            <p:ph type="title"/>
          </p:nvPr>
        </p:nvSpPr>
        <p:spPr>
          <a:xfrm>
            <a:off x="473075" y="274638"/>
            <a:ext cx="5915025" cy="993775"/>
          </a:xfrm>
        </p:spPr>
        <p:txBody>
          <a:bodyPr/>
          <a:lstStyle/>
          <a:p>
            <a:r>
              <a:rPr lang="en-GB" dirty="0"/>
              <a:t>Click to edit Master title style</a:t>
            </a:r>
            <a:endParaRPr lang="en-IE" dirty="0"/>
          </a:p>
        </p:txBody>
      </p:sp>
      <p:sp>
        <p:nvSpPr>
          <p:cNvPr id="3" name="Text Placeholder 2">
            <a:extLst>
              <a:ext uri="{FF2B5EF4-FFF2-40B4-BE49-F238E27FC236}">
                <a16:creationId xmlns:a16="http://schemas.microsoft.com/office/drawing/2014/main" id="{8CF59116-1999-C026-0904-1270EFC77648}"/>
              </a:ext>
            </a:extLst>
          </p:cNvPr>
          <p:cNvSpPr>
            <a:spLocks noGrp="1"/>
          </p:cNvSpPr>
          <p:nvPr>
            <p:ph type="body" idx="1"/>
          </p:nvPr>
        </p:nvSpPr>
        <p:spPr>
          <a:xfrm>
            <a:off x="473075" y="1260475"/>
            <a:ext cx="2900363" cy="619125"/>
          </a:xfrm>
        </p:spPr>
        <p:txBody>
          <a:bodyPr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756FBE50-9044-6122-709A-6DF93E3AD9FB}"/>
              </a:ext>
            </a:extLst>
          </p:cNvPr>
          <p:cNvSpPr>
            <a:spLocks noGrp="1"/>
          </p:cNvSpPr>
          <p:nvPr>
            <p:ph sz="half" idx="2"/>
          </p:nvPr>
        </p:nvSpPr>
        <p:spPr>
          <a:xfrm>
            <a:off x="473075" y="1879600"/>
            <a:ext cx="2900363" cy="27622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4D210D2D-8558-F415-1521-72AFA3201B56}"/>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33ED41-698C-F823-3D74-A007193738BB}"/>
              </a:ext>
            </a:extLst>
          </p:cNvPr>
          <p:cNvSpPr>
            <a:spLocks noGrp="1"/>
          </p:cNvSpPr>
          <p:nvPr>
            <p:ph sz="quarter" idx="4"/>
          </p:nvPr>
        </p:nvSpPr>
        <p:spPr>
          <a:xfrm>
            <a:off x="3471863" y="1879600"/>
            <a:ext cx="29162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F135C22-285E-AC89-6CC0-4900DF2E38CA}"/>
              </a:ext>
            </a:extLst>
          </p:cNvPr>
          <p:cNvSpPr>
            <a:spLocks noGrp="1"/>
          </p:cNvSpPr>
          <p:nvPr>
            <p:ph type="dt" sz="half" idx="10"/>
          </p:nvPr>
        </p:nvSpPr>
        <p:spPr>
          <a:xfrm>
            <a:off x="471488" y="4767263"/>
            <a:ext cx="1543050" cy="274637"/>
          </a:xfrm>
          <a:prstGeom prst="rect">
            <a:avLst/>
          </a:prstGeom>
        </p:spPr>
        <p:txBody>
          <a:bodyPr/>
          <a:lstStyle/>
          <a:p>
            <a:fld id="{F60282AC-5C1A-42A3-9693-D76C096845B6}" type="datetime1">
              <a:rPr lang="en-IE" smtClean="0"/>
              <a:t>17/06/2025</a:t>
            </a:fld>
            <a:endParaRPr lang="en-IE" dirty="0"/>
          </a:p>
        </p:txBody>
      </p:sp>
      <p:sp>
        <p:nvSpPr>
          <p:cNvPr id="8" name="Footer Placeholder 7">
            <a:extLst>
              <a:ext uri="{FF2B5EF4-FFF2-40B4-BE49-F238E27FC236}">
                <a16:creationId xmlns:a16="http://schemas.microsoft.com/office/drawing/2014/main" id="{851E7E4E-D2A5-8AEC-5ED3-016556149728}"/>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9" name="Slide Number Placeholder 8">
            <a:extLst>
              <a:ext uri="{FF2B5EF4-FFF2-40B4-BE49-F238E27FC236}">
                <a16:creationId xmlns:a16="http://schemas.microsoft.com/office/drawing/2014/main" id="{168648A5-02AF-422F-9BE4-CC5BB08C76C4}"/>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279036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88410-E80F-E789-0B01-F237795104E6}"/>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52132A38-2457-93A7-F850-04129B1A6559}"/>
              </a:ext>
            </a:extLst>
          </p:cNvPr>
          <p:cNvSpPr>
            <a:spLocks noGrp="1"/>
          </p:cNvSpPr>
          <p:nvPr>
            <p:ph type="dt" sz="half" idx="10"/>
          </p:nvPr>
        </p:nvSpPr>
        <p:spPr>
          <a:xfrm>
            <a:off x="471488" y="4767263"/>
            <a:ext cx="1543050" cy="274637"/>
          </a:xfrm>
          <a:prstGeom prst="rect">
            <a:avLst/>
          </a:prstGeom>
        </p:spPr>
        <p:txBody>
          <a:bodyPr/>
          <a:lstStyle/>
          <a:p>
            <a:fld id="{62EF83C6-FFDB-4D29-BF31-25E752CF4AAE}" type="datetime1">
              <a:rPr lang="en-IE" smtClean="0"/>
              <a:t>17/06/2025</a:t>
            </a:fld>
            <a:endParaRPr lang="en-IE" dirty="0"/>
          </a:p>
        </p:txBody>
      </p:sp>
      <p:sp>
        <p:nvSpPr>
          <p:cNvPr id="4" name="Footer Placeholder 3">
            <a:extLst>
              <a:ext uri="{FF2B5EF4-FFF2-40B4-BE49-F238E27FC236}">
                <a16:creationId xmlns:a16="http://schemas.microsoft.com/office/drawing/2014/main" id="{46B9F507-FD4B-7146-3147-7591A815ED85}"/>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5" name="Slide Number Placeholder 4">
            <a:extLst>
              <a:ext uri="{FF2B5EF4-FFF2-40B4-BE49-F238E27FC236}">
                <a16:creationId xmlns:a16="http://schemas.microsoft.com/office/drawing/2014/main" id="{F66B09F7-1834-238C-8AB4-4705A34C78BB}"/>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70591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86599-34EA-74D8-7B90-E0000711C3A9}"/>
              </a:ext>
            </a:extLst>
          </p:cNvPr>
          <p:cNvSpPr>
            <a:spLocks noGrp="1"/>
          </p:cNvSpPr>
          <p:nvPr>
            <p:ph type="dt" sz="half" idx="10"/>
          </p:nvPr>
        </p:nvSpPr>
        <p:spPr>
          <a:xfrm>
            <a:off x="471488" y="4767263"/>
            <a:ext cx="1543050" cy="274637"/>
          </a:xfrm>
          <a:prstGeom prst="rect">
            <a:avLst/>
          </a:prstGeom>
        </p:spPr>
        <p:txBody>
          <a:bodyPr/>
          <a:lstStyle/>
          <a:p>
            <a:fld id="{A0D79AF7-A22E-4948-9C7E-DC4060D9BC38}" type="datetime1">
              <a:rPr lang="en-IE" smtClean="0"/>
              <a:t>17/06/2025</a:t>
            </a:fld>
            <a:endParaRPr lang="en-IE" dirty="0"/>
          </a:p>
        </p:txBody>
      </p:sp>
      <p:sp>
        <p:nvSpPr>
          <p:cNvPr id="3" name="Footer Placeholder 2">
            <a:extLst>
              <a:ext uri="{FF2B5EF4-FFF2-40B4-BE49-F238E27FC236}">
                <a16:creationId xmlns:a16="http://schemas.microsoft.com/office/drawing/2014/main" id="{0579127C-B56F-AA46-2412-08DBE09DF21E}"/>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4" name="Slide Number Placeholder 3">
            <a:extLst>
              <a:ext uri="{FF2B5EF4-FFF2-40B4-BE49-F238E27FC236}">
                <a16:creationId xmlns:a16="http://schemas.microsoft.com/office/drawing/2014/main" id="{4A4CF0AF-517B-FBD5-473B-269656732A9A}"/>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561187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03D9-5CC1-02DA-9C0A-F78CAA2E701D}"/>
              </a:ext>
            </a:extLst>
          </p:cNvPr>
          <p:cNvSpPr>
            <a:spLocks noGrp="1"/>
          </p:cNvSpPr>
          <p:nvPr>
            <p:ph type="title"/>
          </p:nvPr>
        </p:nvSpPr>
        <p:spPr>
          <a:xfrm>
            <a:off x="473075" y="342900"/>
            <a:ext cx="2211388" cy="120015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58ECE5C8-9331-FBAB-036D-FC242FE9FC09}"/>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AB25B1A1-EC6A-7DC9-EB81-F70FFB75CF80}"/>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99FA11-8220-504D-F291-9D80CB1417CC}"/>
              </a:ext>
            </a:extLst>
          </p:cNvPr>
          <p:cNvSpPr>
            <a:spLocks noGrp="1"/>
          </p:cNvSpPr>
          <p:nvPr>
            <p:ph type="dt" sz="half" idx="10"/>
          </p:nvPr>
        </p:nvSpPr>
        <p:spPr>
          <a:xfrm>
            <a:off x="471488" y="4767263"/>
            <a:ext cx="1543050" cy="274637"/>
          </a:xfrm>
          <a:prstGeom prst="rect">
            <a:avLst/>
          </a:prstGeom>
        </p:spPr>
        <p:txBody>
          <a:bodyPr/>
          <a:lstStyle/>
          <a:p>
            <a:fld id="{A1A91350-9B6D-4843-82BC-5B95A31A7F06}" type="datetime1">
              <a:rPr lang="en-IE" smtClean="0"/>
              <a:t>17/06/2025</a:t>
            </a:fld>
            <a:endParaRPr lang="en-IE" dirty="0"/>
          </a:p>
        </p:txBody>
      </p:sp>
      <p:sp>
        <p:nvSpPr>
          <p:cNvPr id="6" name="Footer Placeholder 5">
            <a:extLst>
              <a:ext uri="{FF2B5EF4-FFF2-40B4-BE49-F238E27FC236}">
                <a16:creationId xmlns:a16="http://schemas.microsoft.com/office/drawing/2014/main" id="{8D8F28E8-B60D-DC3C-0D5B-0D49C74FFAAC}"/>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7" name="Slide Number Placeholder 6">
            <a:extLst>
              <a:ext uri="{FF2B5EF4-FFF2-40B4-BE49-F238E27FC236}">
                <a16:creationId xmlns:a16="http://schemas.microsoft.com/office/drawing/2014/main" id="{0704BBBC-B003-B066-C432-B4EA415C1BA6}"/>
              </a:ext>
            </a:extLst>
          </p:cNvPr>
          <p:cNvSpPr>
            <a:spLocks noGrp="1"/>
          </p:cNvSpPr>
          <p:nvPr>
            <p:ph type="sldNum" sz="quarter" idx="12"/>
          </p:nvPr>
        </p:nvSpPr>
        <p:spPr/>
        <p:txBody>
          <a:bodyPr/>
          <a:lstStyle/>
          <a:p>
            <a:fld id="{17E67D8A-34D6-474B-B6E0-2EEA3E55DD9F}" type="slidenum">
              <a:rPr lang="en-IE" smtClean="0"/>
              <a:t>‹#›</a:t>
            </a:fld>
            <a:endParaRPr lang="en-IE" dirty="0"/>
          </a:p>
        </p:txBody>
      </p:sp>
    </p:spTree>
    <p:extLst>
      <p:ext uri="{BB962C8B-B14F-4D97-AF65-F5344CB8AC3E}">
        <p14:creationId xmlns:p14="http://schemas.microsoft.com/office/powerpoint/2010/main" val="1730958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008A-946F-53E9-61A6-B8457F5DE511}"/>
              </a:ext>
            </a:extLst>
          </p:cNvPr>
          <p:cNvSpPr>
            <a:spLocks noGrp="1"/>
          </p:cNvSpPr>
          <p:nvPr>
            <p:ph type="title"/>
          </p:nvPr>
        </p:nvSpPr>
        <p:spPr>
          <a:xfrm>
            <a:off x="473075" y="342900"/>
            <a:ext cx="2211388" cy="1200150"/>
          </a:xfrm>
        </p:spPr>
        <p:txBody>
          <a:bodyPr anchor="b"/>
          <a:lstStyle>
            <a:lvl1pPr>
              <a:defRPr sz="3200"/>
            </a:lvl1pPr>
          </a:lstStyle>
          <a:p>
            <a:r>
              <a:rPr lang="en-GB" dirty="0"/>
              <a:t>Click to edit Master title style</a:t>
            </a:r>
            <a:endParaRPr lang="en-IE" dirty="0"/>
          </a:p>
        </p:txBody>
      </p:sp>
      <p:sp>
        <p:nvSpPr>
          <p:cNvPr id="3" name="Picture Placeholder 2">
            <a:extLst>
              <a:ext uri="{FF2B5EF4-FFF2-40B4-BE49-F238E27FC236}">
                <a16:creationId xmlns:a16="http://schemas.microsoft.com/office/drawing/2014/main" id="{A939D858-D97A-BD10-CBA7-7ECC60F86A10}"/>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dirty="0"/>
          </a:p>
        </p:txBody>
      </p:sp>
      <p:sp>
        <p:nvSpPr>
          <p:cNvPr id="4" name="Text Placeholder 3">
            <a:extLst>
              <a:ext uri="{FF2B5EF4-FFF2-40B4-BE49-F238E27FC236}">
                <a16:creationId xmlns:a16="http://schemas.microsoft.com/office/drawing/2014/main" id="{398F69F4-C1F3-BB51-77B4-1CD572492B21}"/>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CA915B6-FDD5-54A9-543A-F33D4D1F7F06}"/>
              </a:ext>
            </a:extLst>
          </p:cNvPr>
          <p:cNvSpPr>
            <a:spLocks noGrp="1"/>
          </p:cNvSpPr>
          <p:nvPr>
            <p:ph type="dt" sz="half" idx="10"/>
          </p:nvPr>
        </p:nvSpPr>
        <p:spPr>
          <a:xfrm>
            <a:off x="471488" y="4767263"/>
            <a:ext cx="1543050" cy="274637"/>
          </a:xfrm>
          <a:prstGeom prst="rect">
            <a:avLst/>
          </a:prstGeom>
        </p:spPr>
        <p:txBody>
          <a:bodyPr/>
          <a:lstStyle/>
          <a:p>
            <a:fld id="{6BBD7C7D-3C0E-4449-A7B7-F6FB77450641}" type="datetime1">
              <a:rPr lang="en-IE" smtClean="0"/>
              <a:t>17/06/2025</a:t>
            </a:fld>
            <a:endParaRPr lang="en-IE" dirty="0"/>
          </a:p>
        </p:txBody>
      </p:sp>
      <p:sp>
        <p:nvSpPr>
          <p:cNvPr id="6" name="Footer Placeholder 5">
            <a:extLst>
              <a:ext uri="{FF2B5EF4-FFF2-40B4-BE49-F238E27FC236}">
                <a16:creationId xmlns:a16="http://schemas.microsoft.com/office/drawing/2014/main" id="{9333CD8E-756B-75A3-97E1-432F87675926}"/>
              </a:ext>
            </a:extLst>
          </p:cNvPr>
          <p:cNvSpPr>
            <a:spLocks noGrp="1"/>
          </p:cNvSpPr>
          <p:nvPr>
            <p:ph type="ftr" sz="quarter" idx="11"/>
          </p:nvPr>
        </p:nvSpPr>
        <p:spPr>
          <a:xfrm>
            <a:off x="2271713" y="4767263"/>
            <a:ext cx="2314575" cy="274637"/>
          </a:xfrm>
          <a:prstGeom prst="rect">
            <a:avLst/>
          </a:prstGeom>
        </p:spPr>
        <p:txBody>
          <a:bodyPr/>
          <a:lstStyle/>
          <a:p>
            <a:endParaRPr lang="en-IE" dirty="0"/>
          </a:p>
        </p:txBody>
      </p:sp>
      <p:sp>
        <p:nvSpPr>
          <p:cNvPr id="8" name="Slide Number Placeholder 5">
            <a:extLst>
              <a:ext uri="{FF2B5EF4-FFF2-40B4-BE49-F238E27FC236}">
                <a16:creationId xmlns:a16="http://schemas.microsoft.com/office/drawing/2014/main" id="{C2913AA3-7E12-6FCD-9568-E6E2A5B07B5C}"/>
              </a:ext>
            </a:extLst>
          </p:cNvPr>
          <p:cNvSpPr>
            <a:spLocks noGrp="1"/>
          </p:cNvSpPr>
          <p:nvPr>
            <p:ph type="sldNum" sz="quarter" idx="4"/>
          </p:nvPr>
        </p:nvSpPr>
        <p:spPr>
          <a:xfrm>
            <a:off x="219074" y="4712493"/>
            <a:ext cx="571501" cy="274637"/>
          </a:xfrm>
          <a:prstGeom prst="rect">
            <a:avLst/>
          </a:prstGeom>
        </p:spPr>
        <p:txBody>
          <a:bodyPr vert="horz" lIns="91440" tIns="45720" rIns="91440" bIns="45720" rtlCol="0" anchor="ctr"/>
          <a:lstStyle>
            <a:lvl1pPr algn="ctr">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7E67D8A-34D6-474B-B6E0-2EEA3E55DD9F}" type="slidenum">
              <a:rPr lang="en-IE" smtClean="0"/>
              <a:pPr/>
              <a:t>‹#›</a:t>
            </a:fld>
            <a:endParaRPr lang="en-IE" dirty="0"/>
          </a:p>
        </p:txBody>
      </p:sp>
    </p:spTree>
    <p:extLst>
      <p:ext uri="{BB962C8B-B14F-4D97-AF65-F5344CB8AC3E}">
        <p14:creationId xmlns:p14="http://schemas.microsoft.com/office/powerpoint/2010/main" val="243736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D286AE-2472-5B84-11AD-43AFF784D853}"/>
              </a:ext>
            </a:extLst>
          </p:cNvPr>
          <p:cNvPicPr>
            <a:picLocks noChangeAspect="1"/>
          </p:cNvPicPr>
          <p:nvPr userDrawn="1"/>
        </p:nvPicPr>
        <p:blipFill>
          <a:blip r:embed="rId13"/>
          <a:srcRect/>
          <a:stretch/>
        </p:blipFill>
        <p:spPr>
          <a:xfrm>
            <a:off x="0" y="0"/>
            <a:ext cx="6857998" cy="5143499"/>
          </a:xfrm>
          <a:prstGeom prst="rect">
            <a:avLst/>
          </a:prstGeom>
        </p:spPr>
      </p:pic>
      <p:sp>
        <p:nvSpPr>
          <p:cNvPr id="2" name="Title Placeholder 1">
            <a:extLst>
              <a:ext uri="{FF2B5EF4-FFF2-40B4-BE49-F238E27FC236}">
                <a16:creationId xmlns:a16="http://schemas.microsoft.com/office/drawing/2014/main" id="{B67E7B9D-978D-D920-9147-F81E3AD05DF8}"/>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GB" dirty="0"/>
              <a:t>Click to edit Master title style</a:t>
            </a:r>
            <a:endParaRPr lang="en-IE" dirty="0"/>
          </a:p>
        </p:txBody>
      </p:sp>
      <p:sp>
        <p:nvSpPr>
          <p:cNvPr id="3" name="Text Placeholder 2">
            <a:extLst>
              <a:ext uri="{FF2B5EF4-FFF2-40B4-BE49-F238E27FC236}">
                <a16:creationId xmlns:a16="http://schemas.microsoft.com/office/drawing/2014/main" id="{2CE91C35-5AED-CCBF-0577-88DEFD9E48AE}"/>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EC71ED3A-D3F5-F94D-2229-BC763F824486}"/>
              </a:ext>
            </a:extLst>
          </p:cNvPr>
          <p:cNvSpPr>
            <a:spLocks noGrp="1"/>
          </p:cNvSpPr>
          <p:nvPr>
            <p:ph type="sldNum" sz="quarter" idx="4"/>
          </p:nvPr>
        </p:nvSpPr>
        <p:spPr>
          <a:xfrm>
            <a:off x="219074" y="4712493"/>
            <a:ext cx="571501" cy="274637"/>
          </a:xfrm>
          <a:prstGeom prst="rect">
            <a:avLst/>
          </a:prstGeom>
        </p:spPr>
        <p:txBody>
          <a:bodyPr vert="horz" lIns="91440" tIns="45720" rIns="91440" bIns="45720" rtlCol="0" anchor="ctr"/>
          <a:lstStyle>
            <a:lvl1pPr algn="ctr">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7E67D8A-34D6-474B-B6E0-2EEA3E55DD9F}" type="slidenum">
              <a:rPr lang="en-IE" smtClean="0"/>
              <a:pPr/>
              <a:t>‹#›</a:t>
            </a:fld>
            <a:endParaRPr lang="en-IE" dirty="0"/>
          </a:p>
        </p:txBody>
      </p:sp>
    </p:spTree>
    <p:extLst>
      <p:ext uri="{BB962C8B-B14F-4D97-AF65-F5344CB8AC3E}">
        <p14:creationId xmlns:p14="http://schemas.microsoft.com/office/powerpoint/2010/main" val="30269747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sz="3200" b="1" kern="1200">
          <a:solidFill>
            <a:srgbClr val="F15A28"/>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etm.org.uk/features/cardinality-and-number-sens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4.png"/><Relationship Id="rId7" Type="http://schemas.openxmlformats.org/officeDocument/2006/relationships/slide" Target="slide47.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hyperlink" Target="https://edco.ie/986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edco.ie/t8hp"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edco.ie/z5c7"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hyperlink" Target="https://edco.ie/n4xz"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edco.ie/px4d"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dco.ie/pn57"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29.jp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hyperlink" Target="https://edco.ie/zbxu" TargetMode="External"/><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hyperlink" Target="https://edco.ie/s6ys" TargetMode="External"/><Relationship Id="rId4" Type="http://schemas.microsoft.com/office/2007/relationships/hdphoto" Target="../media/hdphoto5.wdp"/></Relationships>
</file>

<file path=ppt/slides/_rels/slide43.xml.rels><?xml version="1.0" encoding="UTF-8" standalone="yes"?>
<Relationships xmlns="http://schemas.openxmlformats.org/package/2006/relationships"><Relationship Id="rId3" Type="http://schemas.openxmlformats.org/officeDocument/2006/relationships/hyperlink" Target="https://edco.ie/jdrj"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hyperlink" Target="https://edco.ie/waev"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hyperlink" Target="https://edco.ie/cvtf"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microsoft.com/office/2007/relationships/hdphoto" Target="../media/hdphoto8.wdp"/><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hyperlink" Target="https://edco.ie/x9nu"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archive.org/"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hyperlink" Target="https://edco.ie/cfyz" TargetMode="External"/><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dco.ie/frmr" TargetMode="External"/><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hyperlink" Target="https://edco.ie/qv98" TargetMode="External"/><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hyperlink" Target="https://edco.ie/3k6v" TargetMode="External"/><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hyperlink" Target="https://edco.ie/rnh4" TargetMode="External"/><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hyperlink" Target="https://edco.ie/w262"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hyperlink" Target="https://edco.ie/pywr"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hyperlink" Target="https://edco.ie/we6c" TargetMode="External"/><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hyperlink" Target="https://edco.ie/srbf" TargetMode="External"/><Relationship Id="rId2" Type="http://schemas.openxmlformats.org/officeDocument/2006/relationships/notesSlide" Target="../notesSlides/notesSlide57.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edco.ie/9h7a"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B4E567-3268-17CF-2B12-3F929E0FB9AD}"/>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5" name="Google Shape;145;p31">
            <a:extLst>
              <a:ext uri="{FF2B5EF4-FFF2-40B4-BE49-F238E27FC236}">
                <a16:creationId xmlns:a16="http://schemas.microsoft.com/office/drawing/2014/main" id="{0B931547-2AC8-0347-28FD-667F4FC09AE3}"/>
              </a:ext>
            </a:extLst>
          </p:cNvPr>
          <p:cNvGraphicFramePr/>
          <p:nvPr>
            <p:extLst>
              <p:ext uri="{D42A27DB-BD31-4B8C-83A1-F6EECF244321}">
                <p14:modId xmlns:p14="http://schemas.microsoft.com/office/powerpoint/2010/main" val="3817319554"/>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6" name="Slide Number Placeholder 5">
            <a:extLst>
              <a:ext uri="{FF2B5EF4-FFF2-40B4-BE49-F238E27FC236}">
                <a16:creationId xmlns:a16="http://schemas.microsoft.com/office/drawing/2014/main" id="{D4E0BD47-65EF-AA11-EDB3-5908D6E03C83}"/>
              </a:ext>
            </a:extLst>
          </p:cNvPr>
          <p:cNvSpPr>
            <a:spLocks noGrp="1"/>
          </p:cNvSpPr>
          <p:nvPr>
            <p:ph type="sldNum" sz="quarter" idx="12"/>
          </p:nvPr>
        </p:nvSpPr>
        <p:spPr/>
        <p:txBody>
          <a:bodyPr/>
          <a:lstStyle/>
          <a:p>
            <a:fld id="{17E67D8A-34D6-474B-B6E0-2EEA3E55DD9F}" type="slidenum">
              <a:rPr lang="en-IE" smtClean="0"/>
              <a:t>10</a:t>
            </a:fld>
            <a:endParaRPr lang="en-IE" dirty="0"/>
          </a:p>
        </p:txBody>
      </p:sp>
      <p:sp>
        <p:nvSpPr>
          <p:cNvPr id="8" name="Google Shape;130;p29">
            <a:extLst>
              <a:ext uri="{FF2B5EF4-FFF2-40B4-BE49-F238E27FC236}">
                <a16:creationId xmlns:a16="http://schemas.microsoft.com/office/drawing/2014/main" id="{1D89AF2E-7B9C-BE5B-45E6-3EFD5DB946A0}"/>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EF8517A-29A0-3AF8-FF6D-27AD171DAD75}"/>
              </a:ext>
            </a:extLst>
          </p:cNvPr>
          <p:cNvSpPr txBox="1">
            <a:spLocks/>
          </p:cNvSpPr>
          <p:nvPr/>
        </p:nvSpPr>
        <p:spPr>
          <a:xfrm>
            <a:off x="471488" y="1936749"/>
            <a:ext cx="5915025" cy="26003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buClrTx/>
            </a:pPr>
            <a:r>
              <a:rPr lang="en-IE" sz="2200" dirty="0"/>
              <a:t>What is missing?</a:t>
            </a:r>
          </a:p>
          <a:p>
            <a:pPr>
              <a:buClrTx/>
            </a:pPr>
            <a:endParaRPr lang="en-IE" dirty="0"/>
          </a:p>
        </p:txBody>
      </p:sp>
      <p:graphicFrame>
        <p:nvGraphicFramePr>
          <p:cNvPr id="6" name="Google Shape;145;p31">
            <a:extLst>
              <a:ext uri="{FF2B5EF4-FFF2-40B4-BE49-F238E27FC236}">
                <a16:creationId xmlns:a16="http://schemas.microsoft.com/office/drawing/2014/main" id="{D4E68650-C081-A48C-EBF2-833BD22E0202}"/>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ADEFC0A2-5009-B747-B95C-200D8B89C2F9}"/>
              </a:ext>
            </a:extLst>
          </p:cNvPr>
          <p:cNvSpPr>
            <a:spLocks noGrp="1"/>
          </p:cNvSpPr>
          <p:nvPr>
            <p:ph type="sldNum" sz="quarter" idx="12"/>
          </p:nvPr>
        </p:nvSpPr>
        <p:spPr/>
        <p:txBody>
          <a:bodyPr/>
          <a:lstStyle/>
          <a:p>
            <a:fld id="{17E67D8A-34D6-474B-B6E0-2EEA3E55DD9F}" type="slidenum">
              <a:rPr lang="en-IE" smtClean="0"/>
              <a:t>11</a:t>
            </a:fld>
            <a:endParaRPr lang="en-IE" dirty="0"/>
          </a:p>
        </p:txBody>
      </p:sp>
      <p:sp>
        <p:nvSpPr>
          <p:cNvPr id="8" name="Google Shape;130;p29">
            <a:extLst>
              <a:ext uri="{FF2B5EF4-FFF2-40B4-BE49-F238E27FC236}">
                <a16:creationId xmlns:a16="http://schemas.microsoft.com/office/drawing/2014/main" id="{D3CB98AD-0D6D-368D-C50A-05EEBD5860C3}"/>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6EE87CF-36F9-313B-AC10-2C7FBDEC3E7D}"/>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82132290-FEE3-474E-5A56-A22C2828A628}"/>
              </a:ext>
            </a:extLst>
          </p:cNvPr>
          <p:cNvGraphicFramePr/>
          <p:nvPr>
            <p:extLst>
              <p:ext uri="{D42A27DB-BD31-4B8C-83A1-F6EECF244321}">
                <p14:modId xmlns:p14="http://schemas.microsoft.com/office/powerpoint/2010/main" val="728899075"/>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1AFCD695-8BB5-7C98-10AA-0BE00CAA87B6}"/>
              </a:ext>
            </a:extLst>
          </p:cNvPr>
          <p:cNvSpPr>
            <a:spLocks noGrp="1"/>
          </p:cNvSpPr>
          <p:nvPr>
            <p:ph type="sldNum" sz="quarter" idx="12"/>
          </p:nvPr>
        </p:nvSpPr>
        <p:spPr/>
        <p:txBody>
          <a:bodyPr/>
          <a:lstStyle/>
          <a:p>
            <a:fld id="{17E67D8A-34D6-474B-B6E0-2EEA3E55DD9F}" type="slidenum">
              <a:rPr lang="en-IE" smtClean="0"/>
              <a:t>12</a:t>
            </a:fld>
            <a:endParaRPr lang="en-IE" dirty="0"/>
          </a:p>
        </p:txBody>
      </p:sp>
      <p:sp>
        <p:nvSpPr>
          <p:cNvPr id="8" name="Google Shape;130;p29">
            <a:extLst>
              <a:ext uri="{FF2B5EF4-FFF2-40B4-BE49-F238E27FC236}">
                <a16:creationId xmlns:a16="http://schemas.microsoft.com/office/drawing/2014/main" id="{B827AAD2-0F97-76AC-945C-B8BD0484832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E83F308-F3BB-B15A-EBC3-228E6017495C}"/>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E6205D76-A47F-FFB7-2F45-1BBD55A12BF2}"/>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9681831D-BB25-8335-3321-4878092246A6}"/>
              </a:ext>
            </a:extLst>
          </p:cNvPr>
          <p:cNvSpPr>
            <a:spLocks noGrp="1"/>
          </p:cNvSpPr>
          <p:nvPr>
            <p:ph type="sldNum" sz="quarter" idx="12"/>
          </p:nvPr>
        </p:nvSpPr>
        <p:spPr/>
        <p:txBody>
          <a:bodyPr/>
          <a:lstStyle/>
          <a:p>
            <a:fld id="{17E67D8A-34D6-474B-B6E0-2EEA3E55DD9F}" type="slidenum">
              <a:rPr lang="en-IE" smtClean="0"/>
              <a:t>13</a:t>
            </a:fld>
            <a:endParaRPr lang="en-IE" dirty="0"/>
          </a:p>
        </p:txBody>
      </p:sp>
      <p:sp>
        <p:nvSpPr>
          <p:cNvPr id="8" name="Google Shape;130;p29">
            <a:extLst>
              <a:ext uri="{FF2B5EF4-FFF2-40B4-BE49-F238E27FC236}">
                <a16:creationId xmlns:a16="http://schemas.microsoft.com/office/drawing/2014/main" id="{5F4E603C-491F-9B90-AAFA-1B08DF90A382}"/>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41F3854-3D40-346D-AAB3-86723B98036B}"/>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220F5225-0C1A-CE84-66E8-6B8283AE1A76}"/>
              </a:ext>
            </a:extLst>
          </p:cNvPr>
          <p:cNvGraphicFramePr/>
          <p:nvPr>
            <p:extLst>
              <p:ext uri="{D42A27DB-BD31-4B8C-83A1-F6EECF244321}">
                <p14:modId xmlns:p14="http://schemas.microsoft.com/office/powerpoint/2010/main" val="3487712938"/>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US" sz="2700" b="1" dirty="0">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BB9150C2-F27A-BF8F-6921-6D6FC81CBF41}"/>
              </a:ext>
            </a:extLst>
          </p:cNvPr>
          <p:cNvSpPr>
            <a:spLocks noGrp="1"/>
          </p:cNvSpPr>
          <p:nvPr>
            <p:ph type="sldNum" sz="quarter" idx="12"/>
          </p:nvPr>
        </p:nvSpPr>
        <p:spPr/>
        <p:txBody>
          <a:bodyPr/>
          <a:lstStyle/>
          <a:p>
            <a:fld id="{17E67D8A-34D6-474B-B6E0-2EEA3E55DD9F}" type="slidenum">
              <a:rPr lang="en-IE" smtClean="0"/>
              <a:t>14</a:t>
            </a:fld>
            <a:endParaRPr lang="en-IE" dirty="0"/>
          </a:p>
        </p:txBody>
      </p:sp>
      <p:sp>
        <p:nvSpPr>
          <p:cNvPr id="8" name="Google Shape;130;p29">
            <a:extLst>
              <a:ext uri="{FF2B5EF4-FFF2-40B4-BE49-F238E27FC236}">
                <a16:creationId xmlns:a16="http://schemas.microsoft.com/office/drawing/2014/main" id="{4F15E266-2052-5468-36A7-4775754B993C}"/>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0247956-03D4-F869-F1B7-F8618EE81569}"/>
              </a:ext>
            </a:extLst>
          </p:cNvPr>
          <p:cNvSpPr>
            <a:spLocks noGrp="1"/>
          </p:cNvSpPr>
          <p:nvPr>
            <p:ph idx="1"/>
          </p:nvPr>
        </p:nvSpPr>
        <p:spPr>
          <a:xfrm>
            <a:off x="471488" y="1936749"/>
            <a:ext cx="5915025" cy="2600325"/>
          </a:xfrm>
        </p:spPr>
        <p:txBody>
          <a:bodyPr/>
          <a:lstStyle/>
          <a:p>
            <a:pPr marL="266700" indent="-266700"/>
            <a:r>
              <a:rPr lang="en-IE" sz="2200" dirty="0"/>
              <a:t>What is missing?</a:t>
            </a:r>
          </a:p>
          <a:p>
            <a:endParaRPr lang="en-IE" dirty="0"/>
          </a:p>
        </p:txBody>
      </p:sp>
      <p:graphicFrame>
        <p:nvGraphicFramePr>
          <p:cNvPr id="6" name="Google Shape;145;p31">
            <a:extLst>
              <a:ext uri="{FF2B5EF4-FFF2-40B4-BE49-F238E27FC236}">
                <a16:creationId xmlns:a16="http://schemas.microsoft.com/office/drawing/2014/main" id="{A715F85C-4D4F-3C6D-8E79-37B5546CF264}"/>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Slide Number Placeholder 2">
            <a:extLst>
              <a:ext uri="{FF2B5EF4-FFF2-40B4-BE49-F238E27FC236}">
                <a16:creationId xmlns:a16="http://schemas.microsoft.com/office/drawing/2014/main" id="{207F9E36-FF02-7328-F1DF-8CE987B61F41}"/>
              </a:ext>
            </a:extLst>
          </p:cNvPr>
          <p:cNvSpPr>
            <a:spLocks noGrp="1"/>
          </p:cNvSpPr>
          <p:nvPr>
            <p:ph type="sldNum" sz="quarter" idx="12"/>
          </p:nvPr>
        </p:nvSpPr>
        <p:spPr/>
        <p:txBody>
          <a:bodyPr/>
          <a:lstStyle/>
          <a:p>
            <a:fld id="{17E67D8A-34D6-474B-B6E0-2EEA3E55DD9F}" type="slidenum">
              <a:rPr lang="en-IE" smtClean="0"/>
              <a:t>15</a:t>
            </a:fld>
            <a:endParaRPr lang="en-IE" dirty="0"/>
          </a:p>
        </p:txBody>
      </p:sp>
      <p:sp>
        <p:nvSpPr>
          <p:cNvPr id="8" name="Google Shape;130;p29">
            <a:extLst>
              <a:ext uri="{FF2B5EF4-FFF2-40B4-BE49-F238E27FC236}">
                <a16:creationId xmlns:a16="http://schemas.microsoft.com/office/drawing/2014/main" id="{D7D22B76-4B8B-9BEB-2CEC-3BDB94451CCA}"/>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44"/>
          <p:cNvSpPr txBox="1"/>
          <p:nvPr/>
        </p:nvSpPr>
        <p:spPr>
          <a:xfrm>
            <a:off x="822008" y="4568190"/>
            <a:ext cx="6551775" cy="307754"/>
          </a:xfrm>
          <a:prstGeom prst="rect">
            <a:avLst/>
          </a:prstGeom>
          <a:noFill/>
          <a:ln>
            <a:noFill/>
          </a:ln>
        </p:spPr>
        <p:txBody>
          <a:bodyPr spcFirstLastPara="1" wrap="square" lIns="68569" tIns="68569" rIns="68569" bIns="68569" anchor="t" anchorCtr="0">
            <a:spAutoFit/>
          </a:bodyPr>
          <a:lstStyle/>
          <a:p>
            <a:r>
              <a:rPr lang="en" sz="1050" b="1" dirty="0">
                <a:latin typeface="Arial" panose="020B0604020202020204" pitchFamily="34" charset="0"/>
                <a:ea typeface="Tahoma" panose="020B0604030504040204" pitchFamily="34" charset="0"/>
                <a:cs typeface="Arial" panose="020B0604020202020204" pitchFamily="34" charset="0"/>
                <a:sym typeface="Proxima Nova"/>
              </a:rPr>
              <a:t>Needed: </a:t>
            </a:r>
            <a:r>
              <a:rPr lang="en" sz="1050" dirty="0">
                <a:latin typeface="Arial" panose="020B0604020202020204" pitchFamily="34" charset="0"/>
                <a:ea typeface="Tahoma" panose="020B0604030504040204" pitchFamily="34" charset="0"/>
                <a:cs typeface="Arial" panose="020B0604020202020204" pitchFamily="34" charset="0"/>
                <a:sym typeface="Proxima Nova"/>
              </a:rPr>
              <a:t>number path per child (0-10 or 0-20 number path)</a:t>
            </a:r>
            <a:endParaRPr sz="1050" dirty="0">
              <a:latin typeface="Arial" panose="020B0604020202020204" pitchFamily="34" charset="0"/>
              <a:ea typeface="Tahoma" panose="020B0604030504040204" pitchFamily="34" charset="0"/>
              <a:cs typeface="Arial" panose="020B0604020202020204" pitchFamily="34" charset="0"/>
              <a:sym typeface="Proxima Nova"/>
            </a:endParaRPr>
          </a:p>
        </p:txBody>
      </p:sp>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71488" y="1936750"/>
            <a:ext cx="5915025" cy="2071688"/>
          </a:xfrm>
        </p:spPr>
        <p:txBody>
          <a:bodyPr>
            <a:normAutofit/>
          </a:bodyPr>
          <a:lstStyle/>
          <a:p>
            <a:pPr marL="266700" indent="-266700">
              <a:spcBef>
                <a:spcPts val="0"/>
              </a:spcBef>
              <a:spcAft>
                <a:spcPts val="1100"/>
              </a:spcAft>
            </a:pPr>
            <a:r>
              <a:rPr lang="en-US" sz="2200" dirty="0">
                <a:sym typeface="Mulish"/>
              </a:rPr>
              <a:t>Put something on the number after __</a:t>
            </a:r>
          </a:p>
          <a:p>
            <a:pPr marL="266700" indent="-266700">
              <a:spcBef>
                <a:spcPts val="0"/>
              </a:spcBef>
              <a:spcAft>
                <a:spcPts val="1100"/>
              </a:spcAft>
            </a:pPr>
            <a:r>
              <a:rPr lang="en-US" sz="2200" dirty="0">
                <a:sym typeface="Mulish"/>
              </a:rPr>
              <a:t>Put something on the number before __</a:t>
            </a:r>
          </a:p>
          <a:p>
            <a:pPr marL="266700" indent="-266700">
              <a:spcBef>
                <a:spcPts val="0"/>
              </a:spcBef>
              <a:spcAft>
                <a:spcPts val="1100"/>
              </a:spcAft>
            </a:pPr>
            <a:r>
              <a:rPr lang="en-US" sz="2200" dirty="0">
                <a:sym typeface="Mulish"/>
              </a:rPr>
              <a:t>Put something between __ and __</a:t>
            </a:r>
          </a:p>
        </p:txBody>
      </p:sp>
      <p:graphicFrame>
        <p:nvGraphicFramePr>
          <p:cNvPr id="5" name="Google Shape;145;p31">
            <a:extLst>
              <a:ext uri="{FF2B5EF4-FFF2-40B4-BE49-F238E27FC236}">
                <a16:creationId xmlns:a16="http://schemas.microsoft.com/office/drawing/2014/main" id="{4B8BD50A-7E4A-AC21-3724-6D5C5A8555D1}"/>
              </a:ext>
            </a:extLst>
          </p:cNvPr>
          <p:cNvGraphicFramePr/>
          <p:nvPr>
            <p:extLst>
              <p:ext uri="{D42A27DB-BD31-4B8C-83A1-F6EECF244321}">
                <p14:modId xmlns:p14="http://schemas.microsoft.com/office/powerpoint/2010/main" val="1545829113"/>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16</a:t>
            </a:fld>
            <a:endParaRPr lang="en-IE" dirty="0"/>
          </a:p>
        </p:txBody>
      </p:sp>
      <p:sp>
        <p:nvSpPr>
          <p:cNvPr id="8" name="Google Shape;130;p29">
            <a:extLst>
              <a:ext uri="{FF2B5EF4-FFF2-40B4-BE49-F238E27FC236}">
                <a16:creationId xmlns:a16="http://schemas.microsoft.com/office/drawing/2014/main" id="{13252AA4-FB2E-2114-B0FF-D01C0222070C}"/>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4" name="Once I Caught A Fish Alive-1">
            <a:hlinkClick r:id="" action="ppaction://media"/>
            <a:extLst>
              <a:ext uri="{FF2B5EF4-FFF2-40B4-BE49-F238E27FC236}">
                <a16:creationId xmlns:a16="http://schemas.microsoft.com/office/drawing/2014/main" id="{52688E88-2817-0BB5-8BA0-376EDA4ACA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220" y="990124"/>
            <a:ext cx="5623560" cy="3163252"/>
          </a:xfrm>
          <a:prstGeom prst="rect">
            <a:avLst/>
          </a:prstGeom>
        </p:spPr>
      </p:pic>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50520"/>
            <a:ext cx="6019165" cy="398462"/>
          </a:xfrm>
        </p:spPr>
        <p:txBody>
          <a:bodyPr anchor="t">
            <a:noAutofit/>
          </a:bodyPr>
          <a:lstStyle/>
          <a:p>
            <a:r>
              <a:rPr lang="en-US" sz="2800" dirty="0"/>
              <a:t>Video: Caught a Fish Alive</a:t>
            </a:r>
            <a:endParaRPr lang="en-IE" sz="2800" dirty="0"/>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17</a:t>
            </a:fld>
            <a:endParaRPr lang="en-IE" dirty="0"/>
          </a:p>
        </p:txBody>
      </p:sp>
    </p:spTree>
    <p:extLst>
      <p:ext uri="{BB962C8B-B14F-4D97-AF65-F5344CB8AC3E}">
        <p14:creationId xmlns:p14="http://schemas.microsoft.com/office/powerpoint/2010/main" val="268582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5" name="10 Green Bottles-1(2)">
            <a:hlinkClick r:id="" action="ppaction://media"/>
            <a:extLst>
              <a:ext uri="{FF2B5EF4-FFF2-40B4-BE49-F238E27FC236}">
                <a16:creationId xmlns:a16="http://schemas.microsoft.com/office/drawing/2014/main" id="{BB941A95-0B6F-FA99-238C-27CDF537E7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2171" y="987284"/>
            <a:ext cx="5628358" cy="3165951"/>
          </a:xfrm>
          <a:prstGeom prst="rect">
            <a:avLst/>
          </a:prstGeom>
        </p:spPr>
      </p:pic>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50520"/>
            <a:ext cx="6019165" cy="398462"/>
          </a:xfrm>
        </p:spPr>
        <p:txBody>
          <a:bodyPr anchor="t">
            <a:noAutofit/>
          </a:bodyPr>
          <a:lstStyle/>
          <a:p>
            <a:r>
              <a:rPr lang="en-US" sz="2800" dirty="0"/>
              <a:t>Video: Ten Green Bottles</a:t>
            </a:r>
            <a:endParaRPr lang="en-IE" sz="2800" dirty="0"/>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18</a:t>
            </a:fld>
            <a:endParaRPr lang="en-IE" dirty="0"/>
          </a:p>
        </p:txBody>
      </p:sp>
    </p:spTree>
    <p:extLst>
      <p:ext uri="{BB962C8B-B14F-4D97-AF65-F5344CB8AC3E}">
        <p14:creationId xmlns:p14="http://schemas.microsoft.com/office/powerpoint/2010/main" val="349144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5"/>
          <p:cNvSpPr txBox="1">
            <a:spLocks noGrp="1"/>
          </p:cNvSpPr>
          <p:nvPr>
            <p:ph type="title"/>
          </p:nvPr>
        </p:nvSpPr>
        <p:spPr>
          <a:xfrm>
            <a:off x="471488" y="373698"/>
            <a:ext cx="6081712" cy="993775"/>
          </a:xfrm>
          <a:prstGeom prst="rect">
            <a:avLst/>
          </a:prstGeom>
        </p:spPr>
        <p:txBody>
          <a:bodyPr spcFirstLastPara="1" wrap="square" lIns="68569" tIns="68569" rIns="68569" bIns="68569" anchor="t" anchorCtr="0">
            <a:noAutofit/>
          </a:bodyPr>
          <a:lstStyle/>
          <a:p>
            <a:r>
              <a:rPr lang="en" sz="2400" dirty="0">
                <a:sym typeface="Mulish"/>
              </a:rPr>
              <a:t>Using Fingers to Grow, Show, Throw…</a:t>
            </a:r>
            <a:endParaRPr sz="2400" dirty="0">
              <a:sym typeface="Mulish"/>
            </a:endParaRPr>
          </a:p>
        </p:txBody>
      </p:sp>
      <p:sp>
        <p:nvSpPr>
          <p:cNvPr id="230" name="Google Shape;230;p45"/>
          <p:cNvSpPr txBox="1">
            <a:spLocks noGrp="1"/>
          </p:cNvSpPr>
          <p:nvPr>
            <p:ph idx="1"/>
          </p:nvPr>
        </p:nvSpPr>
        <p:spPr>
          <a:xfrm>
            <a:off x="471487" y="940594"/>
            <a:ext cx="5990273" cy="3262312"/>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Grow 10: </a:t>
            </a:r>
            <a:r>
              <a:rPr lang="en-US" sz="1540" dirty="0">
                <a:solidFill>
                  <a:schemeClr val="dk1"/>
                </a:solidFill>
                <a:sym typeface="Mulish"/>
              </a:rPr>
              <a:t>Put 10 fingers up, one at a time, counting as you go. </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Show 10: </a:t>
            </a:r>
            <a:r>
              <a:rPr lang="en-US" sz="1540" dirty="0">
                <a:solidFill>
                  <a:schemeClr val="dk1"/>
                </a:solidFill>
                <a:sym typeface="Mulish"/>
              </a:rPr>
              <a:t>Put up 10 fingers at once. </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Throw 10: </a:t>
            </a:r>
            <a:r>
              <a:rPr lang="en-US" sz="1540" dirty="0">
                <a:solidFill>
                  <a:schemeClr val="dk1"/>
                </a:solidFill>
                <a:sym typeface="Mulish"/>
              </a:rPr>
              <a:t>Throw 10 fingers forward quickly!</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Bunny Ears Grow 10: </a:t>
            </a:r>
            <a:r>
              <a:rPr lang="en-US" sz="1540" dirty="0">
                <a:solidFill>
                  <a:schemeClr val="dk1"/>
                </a:solidFill>
                <a:sym typeface="Mulish"/>
              </a:rPr>
              <a:t>Put 10 fingers up, behind your head, one at a time, counting as you go. </a:t>
            </a:r>
          </a:p>
          <a:p>
            <a:pPr marL="266700" indent="-266700">
              <a:lnSpc>
                <a:spcPct val="100000"/>
              </a:lnSpc>
              <a:spcBef>
                <a:spcPts val="0"/>
              </a:spcBef>
              <a:spcAft>
                <a:spcPts val="800"/>
              </a:spcAft>
              <a:buClr>
                <a:schemeClr val="dk1"/>
              </a:buClr>
              <a:buSzPts val="2200"/>
            </a:pPr>
            <a:r>
              <a:rPr lang="en-US" sz="1540" b="1" dirty="0">
                <a:solidFill>
                  <a:schemeClr val="dk1"/>
                </a:solidFill>
                <a:sym typeface="Mulish"/>
              </a:rPr>
              <a:t>Bunny Ears Show 10: </a:t>
            </a:r>
            <a:r>
              <a:rPr lang="en-US" sz="1540" dirty="0">
                <a:solidFill>
                  <a:schemeClr val="dk1"/>
                </a:solidFill>
                <a:sym typeface="Mulish"/>
              </a:rPr>
              <a:t>Put up 10 fingers, behind your head,  at once.</a:t>
            </a:r>
          </a:p>
        </p:txBody>
      </p:sp>
      <p:sp>
        <p:nvSpPr>
          <p:cNvPr id="231" name="Google Shape;231;p45"/>
          <p:cNvSpPr txBox="1"/>
          <p:nvPr/>
        </p:nvSpPr>
        <p:spPr>
          <a:xfrm>
            <a:off x="838877" y="4577899"/>
            <a:ext cx="6575175" cy="292366"/>
          </a:xfrm>
          <a:prstGeom prst="rect">
            <a:avLst/>
          </a:prstGeom>
          <a:noFill/>
          <a:ln>
            <a:noFill/>
          </a:ln>
        </p:spPr>
        <p:txBody>
          <a:bodyPr spcFirstLastPara="1" wrap="square" lIns="68569" tIns="68569" rIns="68569" bIns="68569" anchor="t" anchorCtr="0">
            <a:spAutoFit/>
          </a:bodyPr>
          <a:lstStyle/>
          <a:p>
            <a:r>
              <a:rPr lang="en" sz="1000" b="1" dirty="0">
                <a:solidFill>
                  <a:schemeClr val="dk1"/>
                </a:solidFill>
              </a:rPr>
              <a:t>Adapted from: </a:t>
            </a:r>
            <a:r>
              <a:rPr lang="en" sz="1000" u="sng" dirty="0">
                <a:solidFill>
                  <a:schemeClr val="hlink"/>
                </a:solidFill>
                <a:hlinkClick r:id="rId3"/>
              </a:rPr>
              <a:t>https://www.ncetm.org.uk/features/cardinality-and-number-sense/</a:t>
            </a:r>
            <a:r>
              <a:rPr lang="en" sz="1000" dirty="0">
                <a:solidFill>
                  <a:schemeClr val="dk1"/>
                </a:solidFill>
              </a:rPr>
              <a:t> </a:t>
            </a:r>
            <a:endParaRPr sz="1200" dirty="0">
              <a:latin typeface="Proxima Nova"/>
              <a:ea typeface="Proxima Nova"/>
              <a:cs typeface="Proxima Nova"/>
              <a:sym typeface="Proxima Nova"/>
            </a:endParaRPr>
          </a:p>
        </p:txBody>
      </p:sp>
      <p:pic>
        <p:nvPicPr>
          <p:cNvPr id="232" name="Google Shape;232;p4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64779" y="3144266"/>
            <a:ext cx="4928442" cy="1418393"/>
          </a:xfrm>
          <a:prstGeom prst="rect">
            <a:avLst/>
          </a:prstGeom>
          <a:noFill/>
          <a:ln>
            <a:noFill/>
          </a:ln>
        </p:spPr>
      </p:pic>
      <p:sp>
        <p:nvSpPr>
          <p:cNvPr id="3" name="Slide Number Placeholder 2">
            <a:extLst>
              <a:ext uri="{FF2B5EF4-FFF2-40B4-BE49-F238E27FC236}">
                <a16:creationId xmlns:a16="http://schemas.microsoft.com/office/drawing/2014/main" id="{36872B8A-6F91-4FB7-8E02-31C6712CE5EA}"/>
              </a:ext>
            </a:extLst>
          </p:cNvPr>
          <p:cNvSpPr>
            <a:spLocks noGrp="1"/>
          </p:cNvSpPr>
          <p:nvPr>
            <p:ph type="sldNum" sz="quarter" idx="12"/>
          </p:nvPr>
        </p:nvSpPr>
        <p:spPr/>
        <p:txBody>
          <a:bodyPr/>
          <a:lstStyle/>
          <a:p>
            <a:fld id="{17E67D8A-34D6-474B-B6E0-2EEA3E55DD9F}" type="slidenum">
              <a:rPr lang="en-IE" smtClean="0"/>
              <a:t>19</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xEl>
                                              <p:pRg st="0" end="0"/>
                                            </p:txEl>
                                          </p:spTgt>
                                        </p:tgtEl>
                                        <p:attrNameLst>
                                          <p:attrName>style.visibility</p:attrName>
                                        </p:attrNameLst>
                                      </p:cBhvr>
                                      <p:to>
                                        <p:strVal val="visible"/>
                                      </p:to>
                                    </p:set>
                                    <p:animEffect transition="in" filter="fade">
                                      <p:cBhvr>
                                        <p:cTn id="7" dur="500"/>
                                        <p:tgtEl>
                                          <p:spTgt spid="2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xEl>
                                              <p:pRg st="1" end="1"/>
                                            </p:txEl>
                                          </p:spTgt>
                                        </p:tgtEl>
                                        <p:attrNameLst>
                                          <p:attrName>style.visibility</p:attrName>
                                        </p:attrNameLst>
                                      </p:cBhvr>
                                      <p:to>
                                        <p:strVal val="visible"/>
                                      </p:to>
                                    </p:set>
                                    <p:animEffect transition="in" filter="fade">
                                      <p:cBhvr>
                                        <p:cTn id="12" dur="500"/>
                                        <p:tgtEl>
                                          <p:spTgt spid="2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
                                            <p:txEl>
                                              <p:pRg st="2" end="2"/>
                                            </p:txEl>
                                          </p:spTgt>
                                        </p:tgtEl>
                                        <p:attrNameLst>
                                          <p:attrName>style.visibility</p:attrName>
                                        </p:attrNameLst>
                                      </p:cBhvr>
                                      <p:to>
                                        <p:strVal val="visible"/>
                                      </p:to>
                                    </p:set>
                                    <p:animEffect transition="in" filter="fade">
                                      <p:cBhvr>
                                        <p:cTn id="17" dur="500"/>
                                        <p:tgtEl>
                                          <p:spTgt spid="2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
                                            <p:txEl>
                                              <p:pRg st="3" end="3"/>
                                            </p:txEl>
                                          </p:spTgt>
                                        </p:tgtEl>
                                        <p:attrNameLst>
                                          <p:attrName>style.visibility</p:attrName>
                                        </p:attrNameLst>
                                      </p:cBhvr>
                                      <p:to>
                                        <p:strVal val="visible"/>
                                      </p:to>
                                    </p:set>
                                    <p:animEffect transition="in" filter="fade">
                                      <p:cBhvr>
                                        <p:cTn id="22" dur="500"/>
                                        <p:tgtEl>
                                          <p:spTgt spid="2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0">
                                            <p:txEl>
                                              <p:pRg st="4" end="4"/>
                                            </p:txEl>
                                          </p:spTgt>
                                        </p:tgtEl>
                                        <p:attrNameLst>
                                          <p:attrName>style.visibility</p:attrName>
                                        </p:attrNameLst>
                                      </p:cBhvr>
                                      <p:to>
                                        <p:strVal val="visible"/>
                                      </p:to>
                                    </p:set>
                                    <p:animEffect transition="in" filter="fade">
                                      <p:cBhvr>
                                        <p:cTn id="27" dur="500"/>
                                        <p:tgtEl>
                                          <p:spTgt spid="2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title"/>
          </p:nvPr>
        </p:nvSpPr>
        <p:spPr>
          <a:xfrm>
            <a:off x="465455" y="320358"/>
            <a:ext cx="4868545" cy="600075"/>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Contents</a:t>
            </a:r>
            <a:endParaRPr sz="1400" dirty="0">
              <a:latin typeface="Tahoma" panose="020B0604030504040204" pitchFamily="34" charset="0"/>
              <a:sym typeface="Mulish"/>
            </a:endParaRPr>
          </a:p>
        </p:txBody>
      </p:sp>
      <p:pic>
        <p:nvPicPr>
          <p:cNvPr id="7" name="Picture Placeholder 6">
            <a:extLst>
              <a:ext uri="{FF2B5EF4-FFF2-40B4-BE49-F238E27FC236}">
                <a16:creationId xmlns:a16="http://schemas.microsoft.com/office/drawing/2014/main" id="{2469EFC6-9DD0-13DF-157F-9199433C8A19}"/>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l="21051" r="22734"/>
          <a:stretch/>
        </p:blipFill>
        <p:spPr>
          <a:xfrm>
            <a:off x="4133849" y="2456377"/>
            <a:ext cx="2182495" cy="2183885"/>
          </a:xfrm>
          <a:effectLst>
            <a:outerShdw blurRad="50800" dist="38100" dir="5400000" algn="t" rotWithShape="0">
              <a:prstClr val="black">
                <a:alpha val="40000"/>
              </a:prstClr>
            </a:outerShdw>
          </a:effectLst>
        </p:spPr>
      </p:pic>
      <p:sp>
        <p:nvSpPr>
          <p:cNvPr id="117" name="Google Shape;117;p27"/>
          <p:cNvSpPr txBox="1">
            <a:spLocks noGrp="1"/>
          </p:cNvSpPr>
          <p:nvPr>
            <p:ph type="body" sz="half" idx="2"/>
          </p:nvPr>
        </p:nvSpPr>
        <p:spPr>
          <a:xfrm>
            <a:off x="465456" y="893763"/>
            <a:ext cx="5927089" cy="4271010"/>
          </a:xfrm>
          <a:prstGeom prst="rect">
            <a:avLst/>
          </a:prstGeom>
        </p:spPr>
        <p:txBody>
          <a:bodyPr spcFirstLastPara="1" wrap="square" lIns="68569" tIns="68569" rIns="68569" bIns="68569" anchor="t" anchorCtr="0">
            <a:noAutofit/>
          </a:bodyPr>
          <a:lstStyle/>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4" action="ppaction://hlinksldjump"/>
              </a:rPr>
              <a:t>How to Use These Slides</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5" action="ppaction://hlinksldjump"/>
              </a:rPr>
              <a:t>Rationale</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6" action="ppaction://hlinksldjump"/>
              </a:rPr>
              <a:t>Counting &amp; Numeration</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7" action="ppaction://hlinksldjump"/>
              </a:rPr>
              <a:t>Picture Books &amp; Read Alouds </a:t>
            </a:r>
            <a:endParaRPr lang="en-US" sz="2000" dirty="0">
              <a:latin typeface="Tahoma" panose="020B0604030504040204" pitchFamily="34" charset="0"/>
              <a:sym typeface="Mulish"/>
            </a:endParaRPr>
          </a:p>
          <a:p>
            <a:pPr marL="342900" indent="-342900">
              <a:lnSpc>
                <a:spcPct val="100000"/>
              </a:lnSpc>
              <a:spcBef>
                <a:spcPts val="0"/>
              </a:spcBef>
              <a:spcAft>
                <a:spcPts val="1500"/>
              </a:spcAft>
              <a:buFont typeface="Arial" panose="020B0604020202020204" pitchFamily="34" charset="0"/>
              <a:buChar char="•"/>
            </a:pPr>
            <a:r>
              <a:rPr lang="en-US" sz="2000" dirty="0">
                <a:latin typeface="Tahoma" panose="020B0604030504040204" pitchFamily="34" charset="0"/>
                <a:sym typeface="Mulish"/>
                <a:hlinkClick r:id="rId8" action="ppaction://hlinksldjump"/>
              </a:rPr>
              <a:t>Games</a:t>
            </a:r>
            <a:endParaRPr lang="en-US" sz="2000" dirty="0">
              <a:latin typeface="Tahoma" panose="020B0604030504040204" pitchFamily="34" charset="0"/>
              <a:sym typeface="Mulish"/>
            </a:endParaRPr>
          </a:p>
        </p:txBody>
      </p:sp>
      <p:sp>
        <p:nvSpPr>
          <p:cNvPr id="3" name="Slide Number Placeholder 2">
            <a:extLst>
              <a:ext uri="{FF2B5EF4-FFF2-40B4-BE49-F238E27FC236}">
                <a16:creationId xmlns:a16="http://schemas.microsoft.com/office/drawing/2014/main" id="{7DBDA4CE-5545-5D17-CCE3-412283B0901A}"/>
              </a:ext>
            </a:extLst>
          </p:cNvPr>
          <p:cNvSpPr>
            <a:spLocks noGrp="1"/>
          </p:cNvSpPr>
          <p:nvPr>
            <p:ph type="sldNum" sz="quarter" idx="4"/>
          </p:nvPr>
        </p:nvSpPr>
        <p:spPr>
          <a:xfrm>
            <a:off x="228600" y="4712493"/>
            <a:ext cx="542926" cy="274637"/>
          </a:xfrm>
        </p:spPr>
        <p:txBody>
          <a:bodyPr/>
          <a:lstStyle/>
          <a:p>
            <a:fld id="{17E67D8A-34D6-474B-B6E0-2EEA3E55DD9F}" type="slidenum">
              <a:rPr lang="en-IE" smtClean="0"/>
              <a:t>2</a:t>
            </a:fld>
            <a:endParaRPr lang="en-I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20</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4</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5</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6</a:t>
            </a:r>
          </a:p>
          <a:p>
            <a:pPr algn="ctr"/>
            <a:endParaRPr lang="en-IE" sz="2800" dirty="0"/>
          </a:p>
        </p:txBody>
      </p:sp>
      <p:sp>
        <p:nvSpPr>
          <p:cNvPr id="17" name="TextBox 16">
            <a:extLst>
              <a:ext uri="{FF2B5EF4-FFF2-40B4-BE49-F238E27FC236}">
                <a16:creationId xmlns:a16="http://schemas.microsoft.com/office/drawing/2014/main" id="{F5FCD3D1-B721-9B67-C6FF-AB11599EF17F}"/>
              </a:ext>
            </a:extLst>
          </p:cNvPr>
          <p:cNvSpPr txBox="1"/>
          <p:nvPr/>
        </p:nvSpPr>
        <p:spPr>
          <a:xfrm>
            <a:off x="5383673" y="1197416"/>
            <a:ext cx="284939" cy="954107"/>
          </a:xfrm>
          <a:prstGeom prst="rect">
            <a:avLst/>
          </a:prstGeom>
          <a:noFill/>
        </p:spPr>
        <p:txBody>
          <a:bodyPr wrap="square" rtlCol="0">
            <a:spAutoFit/>
          </a:bodyPr>
          <a:lstStyle/>
          <a:p>
            <a:pPr algn="ctr"/>
            <a:endParaRPr lang="en" sz="2800" b="1" dirty="0">
              <a:latin typeface="Comfortaa"/>
              <a:ea typeface="Comfortaa"/>
              <a:cs typeface="Comfortaa"/>
              <a:sym typeface="Comfortaa"/>
            </a:endParaRPr>
          </a:p>
          <a:p>
            <a:pPr algn="ctr"/>
            <a:endParaRPr lang="en-IE" sz="2800" dirty="0"/>
          </a:p>
        </p:txBody>
      </p:sp>
    </p:spTree>
    <p:extLst>
      <p:ext uri="{BB962C8B-B14F-4D97-AF65-F5344CB8AC3E}">
        <p14:creationId xmlns:p14="http://schemas.microsoft.com/office/powerpoint/2010/main" val="476386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21</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4</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5</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6</a:t>
            </a:r>
          </a:p>
          <a:p>
            <a:pPr algn="ctr"/>
            <a:endParaRPr lang="en-IE" sz="2800" dirty="0"/>
          </a:p>
        </p:txBody>
      </p:sp>
      <p:sp>
        <p:nvSpPr>
          <p:cNvPr id="17" name="TextBox 16">
            <a:extLst>
              <a:ext uri="{FF2B5EF4-FFF2-40B4-BE49-F238E27FC236}">
                <a16:creationId xmlns:a16="http://schemas.microsoft.com/office/drawing/2014/main" id="{F5FCD3D1-B721-9B67-C6FF-AB11599EF17F}"/>
              </a:ext>
            </a:extLst>
          </p:cNvPr>
          <p:cNvSpPr txBox="1"/>
          <p:nvPr/>
        </p:nvSpPr>
        <p:spPr>
          <a:xfrm>
            <a:off x="5383673"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7</a:t>
            </a:r>
          </a:p>
          <a:p>
            <a:pPr algn="ctr"/>
            <a:endParaRPr lang="en-IE" sz="2800" dirty="0"/>
          </a:p>
        </p:txBody>
      </p:sp>
    </p:spTree>
    <p:extLst>
      <p:ext uri="{BB962C8B-B14F-4D97-AF65-F5344CB8AC3E}">
        <p14:creationId xmlns:p14="http://schemas.microsoft.com/office/powerpoint/2010/main" val="2113021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22</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5</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6</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7</a:t>
            </a:r>
          </a:p>
          <a:p>
            <a:pPr algn="ctr"/>
            <a:endParaRPr lang="en-IE" sz="2800" dirty="0"/>
          </a:p>
        </p:txBody>
      </p:sp>
      <p:sp>
        <p:nvSpPr>
          <p:cNvPr id="17" name="TextBox 16">
            <a:extLst>
              <a:ext uri="{FF2B5EF4-FFF2-40B4-BE49-F238E27FC236}">
                <a16:creationId xmlns:a16="http://schemas.microsoft.com/office/drawing/2014/main" id="{F5FCD3D1-B721-9B67-C6FF-AB11599EF17F}"/>
              </a:ext>
            </a:extLst>
          </p:cNvPr>
          <p:cNvSpPr txBox="1"/>
          <p:nvPr/>
        </p:nvSpPr>
        <p:spPr>
          <a:xfrm>
            <a:off x="5383673" y="1197416"/>
            <a:ext cx="284939" cy="954107"/>
          </a:xfrm>
          <a:prstGeom prst="rect">
            <a:avLst/>
          </a:prstGeom>
          <a:noFill/>
        </p:spPr>
        <p:txBody>
          <a:bodyPr wrap="square" rtlCol="0">
            <a:spAutoFit/>
          </a:bodyPr>
          <a:lstStyle/>
          <a:p>
            <a:pPr algn="ctr"/>
            <a:endParaRPr lang="en" sz="2800" b="1" dirty="0">
              <a:latin typeface="Comfortaa"/>
              <a:ea typeface="Comfortaa"/>
              <a:cs typeface="Comfortaa"/>
              <a:sym typeface="Comfortaa"/>
            </a:endParaRPr>
          </a:p>
          <a:p>
            <a:pPr algn="ctr"/>
            <a:endParaRPr lang="en-IE" sz="2800" dirty="0"/>
          </a:p>
        </p:txBody>
      </p:sp>
    </p:spTree>
    <p:extLst>
      <p:ext uri="{BB962C8B-B14F-4D97-AF65-F5344CB8AC3E}">
        <p14:creationId xmlns:p14="http://schemas.microsoft.com/office/powerpoint/2010/main" val="255332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23</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5</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6</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7</a:t>
            </a:r>
          </a:p>
          <a:p>
            <a:pPr algn="ctr"/>
            <a:endParaRPr lang="en-IE" sz="2800" dirty="0"/>
          </a:p>
        </p:txBody>
      </p:sp>
      <p:sp>
        <p:nvSpPr>
          <p:cNvPr id="17" name="TextBox 16">
            <a:extLst>
              <a:ext uri="{FF2B5EF4-FFF2-40B4-BE49-F238E27FC236}">
                <a16:creationId xmlns:a16="http://schemas.microsoft.com/office/drawing/2014/main" id="{F5FCD3D1-B721-9B67-C6FF-AB11599EF17F}"/>
              </a:ext>
            </a:extLst>
          </p:cNvPr>
          <p:cNvSpPr txBox="1"/>
          <p:nvPr/>
        </p:nvSpPr>
        <p:spPr>
          <a:xfrm>
            <a:off x="5383673"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8</a:t>
            </a:r>
          </a:p>
          <a:p>
            <a:pPr algn="ctr"/>
            <a:endParaRPr lang="en-IE" sz="2800" dirty="0"/>
          </a:p>
        </p:txBody>
      </p:sp>
    </p:spTree>
    <p:extLst>
      <p:ext uri="{BB962C8B-B14F-4D97-AF65-F5344CB8AC3E}">
        <p14:creationId xmlns:p14="http://schemas.microsoft.com/office/powerpoint/2010/main" val="3284747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24</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6</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7</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8</a:t>
            </a:r>
          </a:p>
          <a:p>
            <a:pPr algn="ctr"/>
            <a:endParaRPr lang="en-IE" sz="2800" dirty="0"/>
          </a:p>
        </p:txBody>
      </p:sp>
      <p:sp>
        <p:nvSpPr>
          <p:cNvPr id="17" name="TextBox 16">
            <a:extLst>
              <a:ext uri="{FF2B5EF4-FFF2-40B4-BE49-F238E27FC236}">
                <a16:creationId xmlns:a16="http://schemas.microsoft.com/office/drawing/2014/main" id="{F5FCD3D1-B721-9B67-C6FF-AB11599EF17F}"/>
              </a:ext>
            </a:extLst>
          </p:cNvPr>
          <p:cNvSpPr txBox="1"/>
          <p:nvPr/>
        </p:nvSpPr>
        <p:spPr>
          <a:xfrm>
            <a:off x="5383673" y="1197416"/>
            <a:ext cx="284939" cy="954107"/>
          </a:xfrm>
          <a:prstGeom prst="rect">
            <a:avLst/>
          </a:prstGeom>
          <a:noFill/>
        </p:spPr>
        <p:txBody>
          <a:bodyPr wrap="square" rtlCol="0">
            <a:spAutoFit/>
          </a:bodyPr>
          <a:lstStyle/>
          <a:p>
            <a:pPr algn="ctr"/>
            <a:endParaRPr lang="en" sz="2800" b="1" dirty="0">
              <a:latin typeface="Comfortaa"/>
              <a:ea typeface="Comfortaa"/>
              <a:cs typeface="Comfortaa"/>
              <a:sym typeface="Comfortaa"/>
            </a:endParaRPr>
          </a:p>
          <a:p>
            <a:pPr algn="ctr"/>
            <a:endParaRPr lang="en-IE" sz="2800" dirty="0"/>
          </a:p>
        </p:txBody>
      </p:sp>
    </p:spTree>
    <p:extLst>
      <p:ext uri="{BB962C8B-B14F-4D97-AF65-F5344CB8AC3E}">
        <p14:creationId xmlns:p14="http://schemas.microsoft.com/office/powerpoint/2010/main" val="1246044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25</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6</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7</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8</a:t>
            </a:r>
          </a:p>
          <a:p>
            <a:pPr algn="ctr"/>
            <a:endParaRPr lang="en-IE" sz="2800" dirty="0"/>
          </a:p>
        </p:txBody>
      </p:sp>
      <p:sp>
        <p:nvSpPr>
          <p:cNvPr id="17" name="TextBox 16">
            <a:extLst>
              <a:ext uri="{FF2B5EF4-FFF2-40B4-BE49-F238E27FC236}">
                <a16:creationId xmlns:a16="http://schemas.microsoft.com/office/drawing/2014/main" id="{F5FCD3D1-B721-9B67-C6FF-AB11599EF17F}"/>
              </a:ext>
            </a:extLst>
          </p:cNvPr>
          <p:cNvSpPr txBox="1"/>
          <p:nvPr/>
        </p:nvSpPr>
        <p:spPr>
          <a:xfrm>
            <a:off x="5383673"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9</a:t>
            </a:r>
          </a:p>
          <a:p>
            <a:pPr algn="ctr"/>
            <a:endParaRPr lang="en-IE" sz="2800" dirty="0"/>
          </a:p>
        </p:txBody>
      </p:sp>
    </p:spTree>
    <p:extLst>
      <p:ext uri="{BB962C8B-B14F-4D97-AF65-F5344CB8AC3E}">
        <p14:creationId xmlns:p14="http://schemas.microsoft.com/office/powerpoint/2010/main" val="1282499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26</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7</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8</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9</a:t>
            </a:r>
          </a:p>
          <a:p>
            <a:pPr algn="ctr"/>
            <a:endParaRPr lang="en-IE" sz="2800" dirty="0"/>
          </a:p>
        </p:txBody>
      </p:sp>
    </p:spTree>
    <p:extLst>
      <p:ext uri="{BB962C8B-B14F-4D97-AF65-F5344CB8AC3E}">
        <p14:creationId xmlns:p14="http://schemas.microsoft.com/office/powerpoint/2010/main" val="1413727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2" name="Picture 11">
            <a:extLst>
              <a:ext uri="{FF2B5EF4-FFF2-40B4-BE49-F238E27FC236}">
                <a16:creationId xmlns:a16="http://schemas.microsoft.com/office/drawing/2014/main" id="{CEC027A5-883D-D8FF-0201-6650D59FCF5C}"/>
              </a:ext>
            </a:extLst>
          </p:cNvPr>
          <p:cNvPicPr>
            <a:picLocks noChangeAspect="1"/>
          </p:cNvPicPr>
          <p:nvPr/>
        </p:nvPicPr>
        <p:blipFill>
          <a:blip r:embed="rId3"/>
          <a:srcRect l="-1" t="1" r="33378" b="-4955"/>
          <a:stretch/>
        </p:blipFill>
        <p:spPr>
          <a:xfrm>
            <a:off x="652628" y="837714"/>
            <a:ext cx="5603293" cy="1529933"/>
          </a:xfrm>
          <a:prstGeom prst="rect">
            <a:avLst/>
          </a:prstGeom>
        </p:spPr>
      </p:pic>
      <p:pic>
        <p:nvPicPr>
          <p:cNvPr id="24" name="Picture 23">
            <a:extLst>
              <a:ext uri="{FF2B5EF4-FFF2-40B4-BE49-F238E27FC236}">
                <a16:creationId xmlns:a16="http://schemas.microsoft.com/office/drawing/2014/main" id="{BD76ACFC-A3DC-3A5C-A9A9-453D31B65866}"/>
              </a:ext>
            </a:extLst>
          </p:cNvPr>
          <p:cNvPicPr>
            <a:picLocks noChangeAspect="1"/>
          </p:cNvPicPr>
          <p:nvPr/>
        </p:nvPicPr>
        <p:blipFill>
          <a:blip r:embed="rId4"/>
          <a:srcRect l="4226" r="4226"/>
          <a:stretch/>
        </p:blipFill>
        <p:spPr>
          <a:xfrm>
            <a:off x="5103453" y="934003"/>
            <a:ext cx="964179" cy="1282153"/>
          </a:xfrm>
          <a:prstGeom prst="rect">
            <a:avLst/>
          </a:prstGeom>
        </p:spPr>
      </p:pic>
      <p:sp>
        <p:nvSpPr>
          <p:cNvPr id="3" name="Content Placeholder 2">
            <a:extLst>
              <a:ext uri="{FF2B5EF4-FFF2-40B4-BE49-F238E27FC236}">
                <a16:creationId xmlns:a16="http://schemas.microsoft.com/office/drawing/2014/main" id="{5D8CC549-F744-4D2A-FC66-93A5501DBABF}"/>
              </a:ext>
            </a:extLst>
          </p:cNvPr>
          <p:cNvSpPr>
            <a:spLocks noGrp="1"/>
          </p:cNvSpPr>
          <p:nvPr>
            <p:ph idx="1"/>
          </p:nvPr>
        </p:nvSpPr>
        <p:spPr>
          <a:xfrm>
            <a:off x="452437" y="1222381"/>
            <a:ext cx="5915025" cy="1747157"/>
          </a:xfrm>
        </p:spPr>
        <p:txBody>
          <a:bodyPr>
            <a:normAutofit lnSpcReduction="10000"/>
          </a:bodyPr>
          <a:lstStyle/>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a:p>
            <a:pPr marL="0" indent="0">
              <a:spcBef>
                <a:spcPts val="0"/>
              </a:spcBef>
              <a:spcAft>
                <a:spcPts val="1100"/>
              </a:spcAft>
              <a:buNone/>
            </a:pPr>
            <a:endParaRPr lang="en-US" sz="2200" dirty="0">
              <a:sym typeface="Mulish"/>
            </a:endParaRPr>
          </a:p>
          <a:p>
            <a:pPr>
              <a:spcBef>
                <a:spcPts val="0"/>
              </a:spcBef>
              <a:spcAft>
                <a:spcPts val="1100"/>
              </a:spcAft>
            </a:pPr>
            <a:r>
              <a:rPr lang="en-US" sz="2200" dirty="0">
                <a:sym typeface="Mulish"/>
              </a:rPr>
              <a:t>What number comes next?</a:t>
            </a:r>
          </a:p>
          <a:p>
            <a:pPr>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266700" indent="-266700">
              <a:spcBef>
                <a:spcPts val="0"/>
              </a:spcBef>
              <a:spcAft>
                <a:spcPts val="1100"/>
              </a:spcAft>
            </a:pPr>
            <a:endParaRPr lang="en-US" sz="2200" dirty="0">
              <a:sym typeface="Mulish"/>
            </a:endParaRPr>
          </a:p>
          <a:p>
            <a:pPr marL="0" indent="0">
              <a:spcBef>
                <a:spcPts val="0"/>
              </a:spcBef>
              <a:spcAft>
                <a:spcPts val="1100"/>
              </a:spcAft>
              <a:buNone/>
            </a:pPr>
            <a:endParaRPr lang="en-US" sz="2200" dirty="0">
              <a:sym typeface="Mulish"/>
            </a:endParaRPr>
          </a:p>
        </p:txBody>
      </p:sp>
      <p:sp>
        <p:nvSpPr>
          <p:cNvPr id="6" name="Slide Number Placeholder 5">
            <a:extLst>
              <a:ext uri="{FF2B5EF4-FFF2-40B4-BE49-F238E27FC236}">
                <a16:creationId xmlns:a16="http://schemas.microsoft.com/office/drawing/2014/main" id="{D28AD1E5-1E3B-9312-A878-0FD031591D46}"/>
              </a:ext>
            </a:extLst>
          </p:cNvPr>
          <p:cNvSpPr>
            <a:spLocks noGrp="1"/>
          </p:cNvSpPr>
          <p:nvPr>
            <p:ph type="sldNum" sz="quarter" idx="12"/>
          </p:nvPr>
        </p:nvSpPr>
        <p:spPr/>
        <p:txBody>
          <a:bodyPr/>
          <a:lstStyle/>
          <a:p>
            <a:fld id="{17E67D8A-34D6-474B-B6E0-2EEA3E55DD9F}" type="slidenum">
              <a:rPr lang="en-IE" smtClean="0"/>
              <a:t>27</a:t>
            </a:fld>
            <a:endParaRPr lang="en-IE" dirty="0"/>
          </a:p>
        </p:txBody>
      </p:sp>
      <p:sp>
        <p:nvSpPr>
          <p:cNvPr id="8" name="Google Shape;130;p29">
            <a:extLst>
              <a:ext uri="{FF2B5EF4-FFF2-40B4-BE49-F238E27FC236}">
                <a16:creationId xmlns:a16="http://schemas.microsoft.com/office/drawing/2014/main" id="{DCB42601-2C07-545D-FEAC-E3BA72328DC9}"/>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sym typeface="Mulish"/>
              </a:rPr>
              <a:t>Number</a:t>
            </a:r>
            <a:r>
              <a:rPr lang="en-IE" sz="2800" dirty="0">
                <a:latin typeface="Tahoma" panose="020B0604030504040204" pitchFamily="34" charset="0"/>
                <a:sym typeface="Mulish"/>
              </a:rPr>
              <a:t> Patterns</a:t>
            </a:r>
            <a:endParaRPr sz="1400" dirty="0">
              <a:latin typeface="Tahoma" panose="020B0604030504040204" pitchFamily="34" charset="0"/>
              <a:sym typeface="Mulish"/>
            </a:endParaRPr>
          </a:p>
        </p:txBody>
      </p:sp>
      <p:pic>
        <p:nvPicPr>
          <p:cNvPr id="4" name="Picture 3" descr="A group of balloons in different colors&#10;&#10;AI-generated content may be incorrect.">
            <a:extLst>
              <a:ext uri="{FF2B5EF4-FFF2-40B4-BE49-F238E27FC236}">
                <a16:creationId xmlns:a16="http://schemas.microsoft.com/office/drawing/2014/main" id="{6BD80B22-5418-1FA4-C017-016C59B3803B}"/>
              </a:ext>
            </a:extLst>
          </p:cNvPr>
          <p:cNvPicPr>
            <a:picLocks noChangeAspect="1"/>
          </p:cNvPicPr>
          <p:nvPr/>
        </p:nvPicPr>
        <p:blipFill>
          <a:blip r:embed="rId5"/>
          <a:srcRect l="60023" t="13954" r="20120" b="47909"/>
          <a:stretch/>
        </p:blipFill>
        <p:spPr>
          <a:xfrm>
            <a:off x="3667842" y="949862"/>
            <a:ext cx="1004066" cy="1285569"/>
          </a:xfrm>
          <a:prstGeom prst="rect">
            <a:avLst/>
          </a:prstGeom>
        </p:spPr>
      </p:pic>
      <p:pic>
        <p:nvPicPr>
          <p:cNvPr id="5" name="Picture 4" descr="A group of balloons in different colors&#10;&#10;AI-generated content may be incorrect.">
            <a:extLst>
              <a:ext uri="{FF2B5EF4-FFF2-40B4-BE49-F238E27FC236}">
                <a16:creationId xmlns:a16="http://schemas.microsoft.com/office/drawing/2014/main" id="{9F7BE153-4FCE-1C6D-1D46-8F214B2F3FDB}"/>
              </a:ext>
            </a:extLst>
          </p:cNvPr>
          <p:cNvPicPr>
            <a:picLocks noChangeAspect="1"/>
          </p:cNvPicPr>
          <p:nvPr/>
        </p:nvPicPr>
        <p:blipFill>
          <a:blip r:embed="rId5"/>
          <a:srcRect l="40166" t="4453" r="39977" b="57410"/>
          <a:stretch/>
        </p:blipFill>
        <p:spPr>
          <a:xfrm>
            <a:off x="876267" y="934003"/>
            <a:ext cx="1004067" cy="1285569"/>
          </a:xfrm>
          <a:prstGeom prst="rect">
            <a:avLst/>
          </a:prstGeom>
        </p:spPr>
      </p:pic>
      <p:pic>
        <p:nvPicPr>
          <p:cNvPr id="11" name="Picture 10" descr="A group of balloons in different colors&#10;&#10;AI-generated content may be incorrect.">
            <a:extLst>
              <a:ext uri="{FF2B5EF4-FFF2-40B4-BE49-F238E27FC236}">
                <a16:creationId xmlns:a16="http://schemas.microsoft.com/office/drawing/2014/main" id="{F77A1667-47D3-6539-A495-4611E5B4FBBB}"/>
              </a:ext>
            </a:extLst>
          </p:cNvPr>
          <p:cNvPicPr>
            <a:picLocks noChangeAspect="1"/>
          </p:cNvPicPr>
          <p:nvPr/>
        </p:nvPicPr>
        <p:blipFill>
          <a:blip r:embed="rId5"/>
          <a:srcRect l="3598" t="2198" r="76545" b="61863"/>
          <a:stretch/>
        </p:blipFill>
        <p:spPr>
          <a:xfrm>
            <a:off x="2227853" y="952515"/>
            <a:ext cx="1004066" cy="1211467"/>
          </a:xfrm>
          <a:prstGeom prst="rect">
            <a:avLst/>
          </a:prstGeom>
        </p:spPr>
      </p:pic>
      <p:sp>
        <p:nvSpPr>
          <p:cNvPr id="10" name="TextBox 9">
            <a:extLst>
              <a:ext uri="{FF2B5EF4-FFF2-40B4-BE49-F238E27FC236}">
                <a16:creationId xmlns:a16="http://schemas.microsoft.com/office/drawing/2014/main" id="{53E1115A-30E1-6FDB-61EF-73BC65CB8FA2}"/>
              </a:ext>
            </a:extLst>
          </p:cNvPr>
          <p:cNvSpPr txBox="1"/>
          <p:nvPr/>
        </p:nvSpPr>
        <p:spPr>
          <a:xfrm>
            <a:off x="1081777" y="1197416"/>
            <a:ext cx="526249" cy="954107"/>
          </a:xfrm>
          <a:prstGeom prst="rect">
            <a:avLst/>
          </a:prstGeom>
          <a:noFill/>
        </p:spPr>
        <p:txBody>
          <a:bodyPr wrap="square" rtlCol="0">
            <a:spAutoFit/>
          </a:bodyPr>
          <a:lstStyle/>
          <a:p>
            <a:pPr algn="ctr"/>
            <a:r>
              <a:rPr lang="en" sz="2800" b="1" dirty="0">
                <a:latin typeface="Comfortaa"/>
                <a:ea typeface="Comfortaa"/>
                <a:cs typeface="Comfortaa"/>
                <a:sym typeface="Comfortaa"/>
              </a:rPr>
              <a:t>7</a:t>
            </a:r>
          </a:p>
          <a:p>
            <a:pPr algn="ctr"/>
            <a:endParaRPr lang="en-IE" sz="2800" dirty="0"/>
          </a:p>
        </p:txBody>
      </p:sp>
      <p:sp>
        <p:nvSpPr>
          <p:cNvPr id="9" name="TextBox 8">
            <a:extLst>
              <a:ext uri="{FF2B5EF4-FFF2-40B4-BE49-F238E27FC236}">
                <a16:creationId xmlns:a16="http://schemas.microsoft.com/office/drawing/2014/main" id="{999B8BBA-949A-E428-F697-9B72D685C320}"/>
              </a:ext>
            </a:extLst>
          </p:cNvPr>
          <p:cNvSpPr txBox="1"/>
          <p:nvPr/>
        </p:nvSpPr>
        <p:spPr>
          <a:xfrm>
            <a:off x="2587416" y="1197416"/>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8</a:t>
            </a:r>
          </a:p>
          <a:p>
            <a:pPr algn="ctr"/>
            <a:endParaRPr lang="en-IE" sz="2800" dirty="0"/>
          </a:p>
        </p:txBody>
      </p:sp>
      <p:sp>
        <p:nvSpPr>
          <p:cNvPr id="16" name="TextBox 15">
            <a:extLst>
              <a:ext uri="{FF2B5EF4-FFF2-40B4-BE49-F238E27FC236}">
                <a16:creationId xmlns:a16="http://schemas.microsoft.com/office/drawing/2014/main" id="{197B9416-D266-0BC6-8C32-9938B55B0A43}"/>
              </a:ext>
            </a:extLst>
          </p:cNvPr>
          <p:cNvSpPr txBox="1"/>
          <p:nvPr/>
        </p:nvSpPr>
        <p:spPr>
          <a:xfrm>
            <a:off x="4027405" y="1198240"/>
            <a:ext cx="284939" cy="954107"/>
          </a:xfrm>
          <a:prstGeom prst="rect">
            <a:avLst/>
          </a:prstGeom>
          <a:noFill/>
        </p:spPr>
        <p:txBody>
          <a:bodyPr wrap="square" rtlCol="0">
            <a:spAutoFit/>
          </a:bodyPr>
          <a:lstStyle/>
          <a:p>
            <a:pPr algn="ctr"/>
            <a:r>
              <a:rPr lang="en" sz="2800" b="1" dirty="0">
                <a:latin typeface="Comfortaa"/>
                <a:ea typeface="Comfortaa"/>
                <a:cs typeface="Comfortaa"/>
                <a:sym typeface="Comfortaa"/>
              </a:rPr>
              <a:t>9</a:t>
            </a:r>
          </a:p>
          <a:p>
            <a:pPr algn="ctr"/>
            <a:endParaRPr lang="en-IE" sz="2800" dirty="0"/>
          </a:p>
        </p:txBody>
      </p:sp>
      <p:sp>
        <p:nvSpPr>
          <p:cNvPr id="17" name="TextBox 16">
            <a:extLst>
              <a:ext uri="{FF2B5EF4-FFF2-40B4-BE49-F238E27FC236}">
                <a16:creationId xmlns:a16="http://schemas.microsoft.com/office/drawing/2014/main" id="{F5FCD3D1-B721-9B67-C6FF-AB11599EF17F}"/>
              </a:ext>
            </a:extLst>
          </p:cNvPr>
          <p:cNvSpPr txBox="1"/>
          <p:nvPr/>
        </p:nvSpPr>
        <p:spPr>
          <a:xfrm>
            <a:off x="5203610" y="1188680"/>
            <a:ext cx="683959" cy="954107"/>
          </a:xfrm>
          <a:prstGeom prst="rect">
            <a:avLst/>
          </a:prstGeom>
          <a:noFill/>
        </p:spPr>
        <p:txBody>
          <a:bodyPr wrap="square" rtlCol="0">
            <a:spAutoFit/>
          </a:bodyPr>
          <a:lstStyle/>
          <a:p>
            <a:pPr algn="ctr"/>
            <a:r>
              <a:rPr lang="en" sz="2800" b="1" dirty="0">
                <a:latin typeface="Comfortaa"/>
                <a:ea typeface="Comfortaa"/>
                <a:cs typeface="Comfortaa"/>
                <a:sym typeface="Comfortaa"/>
              </a:rPr>
              <a:t>10</a:t>
            </a:r>
          </a:p>
          <a:p>
            <a:pPr algn="ctr"/>
            <a:endParaRPr lang="en-IE" sz="2800" dirty="0"/>
          </a:p>
        </p:txBody>
      </p:sp>
    </p:spTree>
    <p:extLst>
      <p:ext uri="{BB962C8B-B14F-4D97-AF65-F5344CB8AC3E}">
        <p14:creationId xmlns:p14="http://schemas.microsoft.com/office/powerpoint/2010/main" val="2371207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4" name="Picture 3">
            <a:extLst>
              <a:ext uri="{FF2B5EF4-FFF2-40B4-BE49-F238E27FC236}">
                <a16:creationId xmlns:a16="http://schemas.microsoft.com/office/drawing/2014/main" id="{6ACADDC7-53EF-EC25-02C0-F4798F347F2C}"/>
              </a:ext>
            </a:extLst>
          </p:cNvPr>
          <p:cNvPicPr>
            <a:picLocks noChangeAspect="1"/>
          </p:cNvPicPr>
          <p:nvPr/>
        </p:nvPicPr>
        <p:blipFill>
          <a:blip r:embed="rId3"/>
          <a:srcRect t="4277" b="4277"/>
          <a:stretch/>
        </p:blipFill>
        <p:spPr>
          <a:xfrm>
            <a:off x="692064" y="1064008"/>
            <a:ext cx="5379064" cy="2868412"/>
          </a:xfrm>
          <a:prstGeom prst="rect">
            <a:avLst/>
          </a:prstGeom>
        </p:spPr>
      </p:pic>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fontScale="90000"/>
          </a:bodyPr>
          <a:lstStyle/>
          <a:p>
            <a:r>
              <a:rPr lang="en-US" sz="2400" dirty="0"/>
              <a:t>Digital Activity: Dot Patterns</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473074" y="4140609"/>
            <a:ext cx="5737859" cy="302578"/>
          </a:xfrm>
        </p:spPr>
        <p:txBody>
          <a:bodyPr>
            <a:noAutofit/>
          </a:bodyPr>
          <a:lstStyle/>
          <a:p>
            <a:pPr algn="ctr">
              <a:lnSpc>
                <a:spcPct val="107000"/>
              </a:lnSpc>
              <a:spcAft>
                <a:spcPts val="800"/>
              </a:spcAft>
            </a:pPr>
            <a:r>
              <a:rPr lang="en-IE" sz="2000" u="sng" kern="100" dirty="0">
                <a:solidFill>
                  <a:srgbClr val="467886"/>
                </a:solidFill>
                <a:effectLst/>
                <a:hlinkClick r:id="rId4"/>
              </a:rPr>
              <a:t>edco.ie/986e</a:t>
            </a:r>
            <a:endParaRPr lang="en-IE" sz="2000" kern="100" dirty="0">
              <a:effectLst/>
            </a:endParaRPr>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28</a:t>
            </a:fld>
            <a:endParaRPr lang="en-IE" dirty="0"/>
          </a:p>
        </p:txBody>
      </p:sp>
    </p:spTree>
    <p:extLst>
      <p:ext uri="{BB962C8B-B14F-4D97-AF65-F5344CB8AC3E}">
        <p14:creationId xmlns:p14="http://schemas.microsoft.com/office/powerpoint/2010/main" val="1596949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fontScale="90000"/>
          </a:bodyPr>
          <a:lstStyle/>
          <a:p>
            <a:r>
              <a:rPr lang="en-US" sz="2400" dirty="0"/>
              <a:t>Digital Activity: Comparing Cubes</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56260" y="4246333"/>
            <a:ext cx="5737859" cy="302578"/>
          </a:xfrm>
        </p:spPr>
        <p:txBody>
          <a:bodyPr>
            <a:noAutofit/>
          </a:bodyPr>
          <a:lstStyle/>
          <a:p>
            <a:pPr algn="ctr">
              <a:lnSpc>
                <a:spcPct val="107000"/>
              </a:lnSpc>
              <a:spcAft>
                <a:spcPts val="800"/>
              </a:spcAft>
            </a:pPr>
            <a:r>
              <a:rPr lang="en-IE" sz="2000" u="sng" dirty="0">
                <a:solidFill>
                  <a:srgbClr val="467886"/>
                </a:solidFill>
                <a:effectLst/>
                <a:hlinkClick r:id="rId3"/>
              </a:rPr>
              <a:t>edco.ie/t8hp</a:t>
            </a:r>
            <a:endParaRPr lang="en-IE" sz="2000" kern="100" dirty="0">
              <a:effectLst/>
            </a:endParaRPr>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29</a:t>
            </a:fld>
            <a:endParaRPr lang="en-IE" dirty="0"/>
          </a:p>
        </p:txBody>
      </p:sp>
      <p:pic>
        <p:nvPicPr>
          <p:cNvPr id="4" name="Picture 3" descr="A screenshot of a game&#10;&#10;AI-generated content may be incorrect.">
            <a:extLst>
              <a:ext uri="{FF2B5EF4-FFF2-40B4-BE49-F238E27FC236}">
                <a16:creationId xmlns:a16="http://schemas.microsoft.com/office/drawing/2014/main" id="{2401D088-230B-D274-5EFA-BD04E2206637}"/>
              </a:ext>
            </a:extLst>
          </p:cNvPr>
          <p:cNvPicPr>
            <a:picLocks noChangeAspect="1"/>
          </p:cNvPicPr>
          <p:nvPr/>
        </p:nvPicPr>
        <p:blipFill>
          <a:blip r:embed="rId4"/>
          <a:stretch>
            <a:fillRect/>
          </a:stretch>
        </p:blipFill>
        <p:spPr>
          <a:xfrm>
            <a:off x="728330" y="958284"/>
            <a:ext cx="5310963" cy="3180880"/>
          </a:xfrm>
          <a:prstGeom prst="rect">
            <a:avLst/>
          </a:prstGeom>
        </p:spPr>
      </p:pic>
    </p:spTree>
    <p:extLst>
      <p:ext uri="{BB962C8B-B14F-4D97-AF65-F5344CB8AC3E}">
        <p14:creationId xmlns:p14="http://schemas.microsoft.com/office/powerpoint/2010/main" val="285453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452438" y="327979"/>
            <a:ext cx="5915025" cy="525780"/>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Introduction</a:t>
            </a:r>
            <a:endParaRPr sz="1400" dirty="0">
              <a:latin typeface="Tahoma" panose="020B0604030504040204" pitchFamily="34" charset="0"/>
              <a:sym typeface="Mulish"/>
            </a:endParaRPr>
          </a:p>
        </p:txBody>
      </p:sp>
      <p:sp>
        <p:nvSpPr>
          <p:cNvPr id="124" name="Google Shape;124;p28"/>
          <p:cNvSpPr txBox="1">
            <a:spLocks noGrp="1"/>
          </p:cNvSpPr>
          <p:nvPr>
            <p:ph idx="1"/>
          </p:nvPr>
        </p:nvSpPr>
        <p:spPr>
          <a:xfrm>
            <a:off x="471487" y="918686"/>
            <a:ext cx="3178493" cy="3980655"/>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pPr>
            <a:r>
              <a:rPr lang="en-US" sz="1800" dirty="0">
                <a:solidFill>
                  <a:srgbClr val="000000"/>
                </a:solidFill>
                <a:latin typeface="Tahoma" panose="020B0604030504040204" pitchFamily="34" charset="0"/>
                <a:sym typeface="Mulish"/>
              </a:rPr>
              <a:t>This is the first of three presentations prepared to support teachers with the transition to the PMC. It covers Number 10.</a:t>
            </a:r>
          </a:p>
          <a:p>
            <a:pPr marL="266700" indent="-266700">
              <a:lnSpc>
                <a:spcPct val="100000"/>
              </a:lnSpc>
              <a:spcBef>
                <a:spcPts val="0"/>
              </a:spcBef>
              <a:spcAft>
                <a:spcPts val="900"/>
              </a:spcAft>
            </a:pPr>
            <a:r>
              <a:rPr lang="en-US" sz="1800" dirty="0">
                <a:solidFill>
                  <a:srgbClr val="000000"/>
                </a:solidFill>
                <a:latin typeface="Tahoma" panose="020B0604030504040204" pitchFamily="34" charset="0"/>
                <a:sym typeface="Mulish"/>
              </a:rPr>
              <a:t>Activity sheets are also available on Edco Learning to support this category.</a:t>
            </a:r>
          </a:p>
          <a:p>
            <a:pPr marL="266700" indent="-266700">
              <a:lnSpc>
                <a:spcPct val="100000"/>
              </a:lnSpc>
              <a:spcBef>
                <a:spcPts val="0"/>
              </a:spcBef>
              <a:spcAft>
                <a:spcPts val="900"/>
              </a:spcAft>
            </a:pPr>
            <a:r>
              <a:rPr lang="en-IE" sz="1800" dirty="0">
                <a:solidFill>
                  <a:srgbClr val="000000"/>
                </a:solidFill>
                <a:latin typeface="Tahoma" panose="020B0604030504040204" pitchFamily="34" charset="0"/>
                <a:sym typeface="Mulish"/>
              </a:rPr>
              <a:t>Use these slides as they are or edit them to suit the needs of your class.</a:t>
            </a:r>
          </a:p>
        </p:txBody>
      </p:sp>
      <p:sp>
        <p:nvSpPr>
          <p:cNvPr id="4" name="Slide Number Placeholder 3">
            <a:extLst>
              <a:ext uri="{FF2B5EF4-FFF2-40B4-BE49-F238E27FC236}">
                <a16:creationId xmlns:a16="http://schemas.microsoft.com/office/drawing/2014/main" id="{3CF23E2B-751C-EB15-3A99-FCAB2D9407EE}"/>
              </a:ext>
            </a:extLst>
          </p:cNvPr>
          <p:cNvSpPr>
            <a:spLocks noGrp="1"/>
          </p:cNvSpPr>
          <p:nvPr>
            <p:ph type="sldNum" sz="quarter" idx="12"/>
          </p:nvPr>
        </p:nvSpPr>
        <p:spPr/>
        <p:txBody>
          <a:bodyPr/>
          <a:lstStyle/>
          <a:p>
            <a:fld id="{17E67D8A-34D6-474B-B6E0-2EEA3E55DD9F}" type="slidenum">
              <a:rPr lang="en-IE" smtClean="0"/>
              <a:t>3</a:t>
            </a:fld>
            <a:endParaRPr lang="en-IE" dirty="0"/>
          </a:p>
        </p:txBody>
      </p:sp>
      <p:pic>
        <p:nvPicPr>
          <p:cNvPr id="5" name="Picture 4">
            <a:extLst>
              <a:ext uri="{FF2B5EF4-FFF2-40B4-BE49-F238E27FC236}">
                <a16:creationId xmlns:a16="http://schemas.microsoft.com/office/drawing/2014/main" id="{2B3991DE-F1A9-CB5F-1317-98A2DB8E720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767138" y="700088"/>
            <a:ext cx="1295128" cy="1831503"/>
          </a:xfrm>
          <a:prstGeom prst="rect">
            <a:avLst/>
          </a:prstGeom>
          <a:ln w="9525">
            <a:solidFill>
              <a:schemeClr val="bg1">
                <a:lumMod val="8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3CF785B-6C81-1CB3-4BBB-ED1669BD3954}"/>
              </a:ext>
            </a:extLst>
          </p:cNvPr>
          <p:cNvPicPr>
            <a:picLocks noChangeAspect="1"/>
          </p:cNvPicPr>
          <p:nvPr/>
        </p:nvPicPr>
        <p:blipFill>
          <a:blip r:embed="rId4"/>
          <a:srcRect/>
          <a:stretch/>
        </p:blipFill>
        <p:spPr>
          <a:xfrm>
            <a:off x="5228543" y="700087"/>
            <a:ext cx="1295128" cy="1831503"/>
          </a:xfrm>
          <a:prstGeom prst="rect">
            <a:avLst/>
          </a:prstGeom>
          <a:ln w="9525">
            <a:solidFill>
              <a:schemeClr val="bg1">
                <a:lumMod val="8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6D2CAD4-0D0C-A80D-7F9D-14E1DBBBDB62}"/>
              </a:ext>
            </a:extLst>
          </p:cNvPr>
          <p:cNvPicPr>
            <a:picLocks noChangeAspect="1"/>
          </p:cNvPicPr>
          <p:nvPr/>
        </p:nvPicPr>
        <p:blipFill>
          <a:blip r:embed="rId5"/>
          <a:srcRect/>
          <a:stretch/>
        </p:blipFill>
        <p:spPr>
          <a:xfrm>
            <a:off x="3767139" y="2684935"/>
            <a:ext cx="1295127" cy="1831502"/>
          </a:xfrm>
          <a:prstGeom prst="rect">
            <a:avLst/>
          </a:prstGeom>
          <a:ln w="9525">
            <a:solidFill>
              <a:schemeClr val="bg1">
                <a:lumMod val="8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B63F117-D244-12C5-9A9E-94F81BF811BE}"/>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228543" y="2684934"/>
            <a:ext cx="1295128" cy="1831503"/>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a:bodyPr>
          <a:lstStyle/>
          <a:p>
            <a:r>
              <a:rPr lang="en-US" sz="2100" dirty="0"/>
              <a:t>Digital Activity: Matching Numbers to Dots</a:t>
            </a:r>
            <a:endParaRPr lang="en-IE" sz="21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0070" y="4157275"/>
            <a:ext cx="5737859" cy="302578"/>
          </a:xfrm>
        </p:spPr>
        <p:txBody>
          <a:bodyPr>
            <a:noAutofit/>
          </a:bodyPr>
          <a:lstStyle/>
          <a:p>
            <a:pPr algn="ctr">
              <a:lnSpc>
                <a:spcPct val="107000"/>
              </a:lnSpc>
              <a:spcAft>
                <a:spcPts val="800"/>
              </a:spcAft>
            </a:pPr>
            <a:r>
              <a:rPr lang="en-IE" sz="2000" u="sng" dirty="0">
                <a:solidFill>
                  <a:srgbClr val="467886"/>
                </a:solidFill>
                <a:effectLst/>
                <a:hlinkClick r:id="rId3"/>
              </a:rPr>
              <a:t>edco.ie/z5c7</a:t>
            </a:r>
            <a:endParaRPr lang="en-IE" sz="2000" kern="100" dirty="0">
              <a:effectLst/>
            </a:endParaRPr>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30</a:t>
            </a:fld>
            <a:endParaRPr lang="en-IE" dirty="0"/>
          </a:p>
        </p:txBody>
      </p:sp>
      <p:pic>
        <p:nvPicPr>
          <p:cNvPr id="7" name="Picture 6">
            <a:extLst>
              <a:ext uri="{FF2B5EF4-FFF2-40B4-BE49-F238E27FC236}">
                <a16:creationId xmlns:a16="http://schemas.microsoft.com/office/drawing/2014/main" id="{C9D24D2F-FB1A-EC26-AE28-2D0ACF6BF105}"/>
              </a:ext>
            </a:extLst>
          </p:cNvPr>
          <p:cNvPicPr>
            <a:picLocks noChangeAspect="1"/>
          </p:cNvPicPr>
          <p:nvPr/>
        </p:nvPicPr>
        <p:blipFill>
          <a:blip r:embed="rId4"/>
          <a:srcRect l="412" r="412"/>
          <a:stretch/>
        </p:blipFill>
        <p:spPr>
          <a:xfrm>
            <a:off x="616201" y="986225"/>
            <a:ext cx="5625598" cy="2920689"/>
          </a:xfrm>
          <a:prstGeom prst="rect">
            <a:avLst/>
          </a:prstGeom>
        </p:spPr>
      </p:pic>
    </p:spTree>
    <p:extLst>
      <p:ext uri="{BB962C8B-B14F-4D97-AF65-F5344CB8AC3E}">
        <p14:creationId xmlns:p14="http://schemas.microsoft.com/office/powerpoint/2010/main" val="3789778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fontScale="90000"/>
          </a:bodyPr>
          <a:lstStyle/>
          <a:p>
            <a:r>
              <a:rPr lang="en-US" sz="2400" dirty="0"/>
              <a:t>Video: Number Formation – 10</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04824" y="4218392"/>
            <a:ext cx="5737859" cy="302578"/>
          </a:xfrm>
        </p:spPr>
        <p:txBody>
          <a:bodyPr>
            <a:noAutofit/>
          </a:bodyPr>
          <a:lstStyle/>
          <a:p>
            <a:pPr algn="ctr"/>
            <a:r>
              <a:rPr lang="en-IE" sz="2000" u="sng" dirty="0">
                <a:solidFill>
                  <a:srgbClr val="467886"/>
                </a:solidFill>
                <a:effectLst/>
                <a:hlinkClick r:id="rId3"/>
              </a:rPr>
              <a:t>edco.ie/n4xz</a:t>
            </a:r>
            <a:endParaRPr lang="en-IE" sz="2000" dirty="0"/>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31</a:t>
            </a:fld>
            <a:endParaRPr lang="en-IE" dirty="0"/>
          </a:p>
        </p:txBody>
      </p:sp>
      <p:pic>
        <p:nvPicPr>
          <p:cNvPr id="6" name="Picture 5">
            <a:extLst>
              <a:ext uri="{FF2B5EF4-FFF2-40B4-BE49-F238E27FC236}">
                <a16:creationId xmlns:a16="http://schemas.microsoft.com/office/drawing/2014/main" id="{74CA4951-5FD2-5F1E-C5FE-688117D91ECC}"/>
              </a:ext>
            </a:extLst>
          </p:cNvPr>
          <p:cNvPicPr>
            <a:picLocks noChangeAspect="1"/>
          </p:cNvPicPr>
          <p:nvPr/>
        </p:nvPicPr>
        <p:blipFill>
          <a:blip r:embed="rId4"/>
          <a:srcRect l="10222" t="8602" r="9890" b="5457"/>
          <a:stretch/>
        </p:blipFill>
        <p:spPr>
          <a:xfrm>
            <a:off x="691487" y="986225"/>
            <a:ext cx="5475026" cy="3014330"/>
          </a:xfrm>
          <a:prstGeom prst="rect">
            <a:avLst/>
          </a:prstGeom>
        </p:spPr>
      </p:pic>
    </p:spTree>
    <p:extLst>
      <p:ext uri="{BB962C8B-B14F-4D97-AF65-F5344CB8AC3E}">
        <p14:creationId xmlns:p14="http://schemas.microsoft.com/office/powerpoint/2010/main" val="784590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0"/>
          <p:cNvSpPr txBox="1">
            <a:spLocks noGrp="1"/>
          </p:cNvSpPr>
          <p:nvPr>
            <p:ph type="title"/>
          </p:nvPr>
        </p:nvSpPr>
        <p:spPr>
          <a:xfrm>
            <a:off x="456248" y="327978"/>
            <a:ext cx="5915025" cy="993775"/>
          </a:xfrm>
          <a:prstGeom prst="rect">
            <a:avLst/>
          </a:prstGeom>
        </p:spPr>
        <p:txBody>
          <a:bodyPr spcFirstLastPara="1" wrap="square" lIns="68569" tIns="68569" rIns="68569" bIns="68569" anchor="t" anchorCtr="0">
            <a:noAutofit/>
          </a:bodyPr>
          <a:lstStyle/>
          <a:p>
            <a:r>
              <a:rPr lang="en" sz="2800" dirty="0">
                <a:sym typeface="Mulish"/>
              </a:rPr>
              <a:t>Play Dough: Make the Numeral</a:t>
            </a:r>
            <a:endParaRPr sz="4400" dirty="0">
              <a:sym typeface="Mulish"/>
            </a:endParaRPr>
          </a:p>
        </p:txBody>
      </p:sp>
      <p:sp>
        <p:nvSpPr>
          <p:cNvPr id="9" name="Slide Number Placeholder 8">
            <a:extLst>
              <a:ext uri="{FF2B5EF4-FFF2-40B4-BE49-F238E27FC236}">
                <a16:creationId xmlns:a16="http://schemas.microsoft.com/office/drawing/2014/main" id="{93B923D4-007F-8122-E682-5DAC6C16FC8F}"/>
              </a:ext>
            </a:extLst>
          </p:cNvPr>
          <p:cNvSpPr>
            <a:spLocks noGrp="1"/>
          </p:cNvSpPr>
          <p:nvPr>
            <p:ph type="sldNum" sz="quarter" idx="12"/>
          </p:nvPr>
        </p:nvSpPr>
        <p:spPr/>
        <p:txBody>
          <a:bodyPr/>
          <a:lstStyle/>
          <a:p>
            <a:fld id="{17E67D8A-34D6-474B-B6E0-2EEA3E55DD9F}" type="slidenum">
              <a:rPr lang="en-IE" smtClean="0"/>
              <a:t>32</a:t>
            </a:fld>
            <a:endParaRPr lang="en-IE" dirty="0"/>
          </a:p>
        </p:txBody>
      </p:sp>
      <p:pic>
        <p:nvPicPr>
          <p:cNvPr id="15" name="Content Placeholder 14" descr="Several different colored objects&#10;&#10;Description automatically generated with medium confidence">
            <a:extLst>
              <a:ext uri="{FF2B5EF4-FFF2-40B4-BE49-F238E27FC236}">
                <a16:creationId xmlns:a16="http://schemas.microsoft.com/office/drawing/2014/main" id="{797049FC-2709-0870-DB2D-F06A2D2D44E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94169" y="1096645"/>
            <a:ext cx="4669662" cy="331311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1"/>
          <p:cNvSpPr txBox="1">
            <a:spLocks noGrp="1"/>
          </p:cNvSpPr>
          <p:nvPr>
            <p:ph type="title"/>
          </p:nvPr>
        </p:nvSpPr>
        <p:spPr>
          <a:xfrm>
            <a:off x="473074" y="373380"/>
            <a:ext cx="5828665" cy="1200150"/>
          </a:xfrm>
          <a:prstGeom prst="rect">
            <a:avLst/>
          </a:prstGeom>
        </p:spPr>
        <p:txBody>
          <a:bodyPr spcFirstLastPara="1" wrap="square" lIns="68569" tIns="68569" rIns="68569" bIns="68569" anchor="t" anchorCtr="0">
            <a:noAutofit/>
          </a:bodyPr>
          <a:lstStyle/>
          <a:p>
            <a:r>
              <a:rPr lang="en" sz="2400" dirty="0">
                <a:sym typeface="Mulish"/>
              </a:rPr>
              <a:t>In Your Copy: Make the Numeral 10</a:t>
            </a:r>
            <a:endParaRPr sz="4000" dirty="0">
              <a:sym typeface="Mulish"/>
            </a:endParaRPr>
          </a:p>
        </p:txBody>
      </p:sp>
      <p:sp>
        <p:nvSpPr>
          <p:cNvPr id="3" name="Text Placeholder 2">
            <a:extLst>
              <a:ext uri="{FF2B5EF4-FFF2-40B4-BE49-F238E27FC236}">
                <a16:creationId xmlns:a16="http://schemas.microsoft.com/office/drawing/2014/main" id="{5AEEE146-DCDC-5398-E6FC-C53F36932D96}"/>
              </a:ext>
            </a:extLst>
          </p:cNvPr>
          <p:cNvSpPr>
            <a:spLocks noGrp="1"/>
          </p:cNvSpPr>
          <p:nvPr>
            <p:ph type="body" sz="half" idx="2"/>
          </p:nvPr>
        </p:nvSpPr>
        <p:spPr>
          <a:xfrm>
            <a:off x="450214" y="3833289"/>
            <a:ext cx="5807524" cy="845820"/>
          </a:xfrm>
        </p:spPr>
        <p:txBody>
          <a:bodyPr>
            <a:normAutofit/>
          </a:bodyPr>
          <a:lstStyle/>
          <a:p>
            <a:pPr marL="266700" indent="-266700">
              <a:spcBef>
                <a:spcPts val="0"/>
              </a:spcBef>
              <a:spcAft>
                <a:spcPts val="1000"/>
              </a:spcAft>
              <a:buFont typeface="Arial" panose="020B0604020202020204" pitchFamily="34" charset="0"/>
              <a:buChar char="•"/>
            </a:pPr>
            <a:r>
              <a:rPr lang="en-US" sz="2000" dirty="0">
                <a:sym typeface="Mulish"/>
              </a:rPr>
              <a:t>First a 1, then a 0</a:t>
            </a:r>
          </a:p>
        </p:txBody>
      </p:sp>
      <p:pic>
        <p:nvPicPr>
          <p:cNvPr id="13" name="Content Placeholder 12">
            <a:extLst>
              <a:ext uri="{FF2B5EF4-FFF2-40B4-BE49-F238E27FC236}">
                <a16:creationId xmlns:a16="http://schemas.microsoft.com/office/drawing/2014/main" id="{B1FA190A-8B6C-98C0-E7FC-170850F7EFA5}"/>
              </a:ext>
            </a:extLst>
          </p:cNvPr>
          <p:cNvPicPr>
            <a:picLocks noGrp="1" noChangeAspect="1"/>
          </p:cNvPicPr>
          <p:nvPr>
            <p:ph idx="1"/>
          </p:nvPr>
        </p:nvPicPr>
        <p:blipFill>
          <a:blip r:embed="rId3"/>
          <a:srcRect/>
          <a:stretch/>
        </p:blipFill>
        <p:spPr>
          <a:xfrm>
            <a:off x="650240" y="973455"/>
            <a:ext cx="5557520" cy="2736009"/>
          </a:xfrm>
        </p:spPr>
      </p:pic>
      <p:sp>
        <p:nvSpPr>
          <p:cNvPr id="16" name="Slide Number Placeholder 15">
            <a:extLst>
              <a:ext uri="{FF2B5EF4-FFF2-40B4-BE49-F238E27FC236}">
                <a16:creationId xmlns:a16="http://schemas.microsoft.com/office/drawing/2014/main" id="{152D8B01-7F3A-EEB5-D738-C695D19C8937}"/>
              </a:ext>
            </a:extLst>
          </p:cNvPr>
          <p:cNvSpPr>
            <a:spLocks noGrp="1"/>
          </p:cNvSpPr>
          <p:nvPr>
            <p:ph type="sldNum" sz="quarter" idx="12"/>
          </p:nvPr>
        </p:nvSpPr>
        <p:spPr/>
        <p:txBody>
          <a:bodyPr/>
          <a:lstStyle/>
          <a:p>
            <a:fld id="{17E67D8A-34D6-474B-B6E0-2EEA3E55DD9F}" type="slidenum">
              <a:rPr lang="en-IE" smtClean="0"/>
              <a:t>33</a:t>
            </a:fld>
            <a:endParaRPr lang="en-IE"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776654-FC69-65B5-61E3-BF9FA07BD495}"/>
              </a:ext>
            </a:extLst>
          </p:cNvPr>
          <p:cNvSpPr>
            <a:spLocks noGrp="1"/>
          </p:cNvSpPr>
          <p:nvPr>
            <p:ph type="sldNum" sz="quarter" idx="12"/>
          </p:nvPr>
        </p:nvSpPr>
        <p:spPr/>
        <p:txBody>
          <a:bodyPr/>
          <a:lstStyle/>
          <a:p>
            <a:fld id="{17E67D8A-34D6-474B-B6E0-2EEA3E55DD9F}" type="slidenum">
              <a:rPr lang="en-IE" smtClean="0"/>
              <a:t>34</a:t>
            </a:fld>
            <a:endParaRPr lang="en-IE" dirty="0"/>
          </a:p>
        </p:txBody>
      </p:sp>
      <p:sp>
        <p:nvSpPr>
          <p:cNvPr id="5" name="Title 9">
            <a:extLst>
              <a:ext uri="{FF2B5EF4-FFF2-40B4-BE49-F238E27FC236}">
                <a16:creationId xmlns:a16="http://schemas.microsoft.com/office/drawing/2014/main" id="{587A9CB5-A26C-A86E-C88D-F56918858512}"/>
              </a:ext>
            </a:extLst>
          </p:cNvPr>
          <p:cNvSpPr txBox="1">
            <a:spLocks/>
          </p:cNvSpPr>
          <p:nvPr/>
        </p:nvSpPr>
        <p:spPr>
          <a:xfrm>
            <a:off x="455318" y="350520"/>
            <a:ext cx="6019165" cy="512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kern="1200">
                <a:solidFill>
                  <a:srgbClr val="F15A28"/>
                </a:solidFill>
                <a:latin typeface="Tahoma" panose="020B0604030504040204" pitchFamily="34" charset="0"/>
                <a:ea typeface="Tahoma" panose="020B0604030504040204" pitchFamily="34" charset="0"/>
                <a:cs typeface="Tahoma" panose="020B0604030504040204" pitchFamily="34" charset="0"/>
              </a:defRPr>
            </a:lvl1pPr>
          </a:lstStyle>
          <a:p>
            <a:pPr>
              <a:buClrTx/>
              <a:buFontTx/>
            </a:pPr>
            <a:r>
              <a:rPr lang="en-US" sz="2800" dirty="0"/>
              <a:t>Interactive Web Activity</a:t>
            </a:r>
            <a:endParaRPr lang="en-IE" sz="2800" dirty="0"/>
          </a:p>
        </p:txBody>
      </p:sp>
      <p:sp>
        <p:nvSpPr>
          <p:cNvPr id="6" name="Text Placeholder 10">
            <a:extLst>
              <a:ext uri="{FF2B5EF4-FFF2-40B4-BE49-F238E27FC236}">
                <a16:creationId xmlns:a16="http://schemas.microsoft.com/office/drawing/2014/main" id="{5A746DBD-6BAC-6820-2FB8-53D6E07B3EA0}"/>
              </a:ext>
            </a:extLst>
          </p:cNvPr>
          <p:cNvSpPr txBox="1">
            <a:spLocks/>
          </p:cNvSpPr>
          <p:nvPr/>
        </p:nvSpPr>
        <p:spPr>
          <a:xfrm>
            <a:off x="495934" y="4187911"/>
            <a:ext cx="5866766" cy="398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700"/>
              </a:spcAft>
              <a:buClrTx/>
              <a:buNone/>
            </a:pPr>
            <a:r>
              <a:rPr lang="en-US" sz="2000" dirty="0"/>
              <a:t>Today's Number Up to 20 | </a:t>
            </a:r>
            <a:r>
              <a:rPr lang="en-US" sz="2000" dirty="0">
                <a:hlinkClick r:id="rId3"/>
              </a:rPr>
              <a:t>edco.ie/px4d</a:t>
            </a:r>
            <a:endParaRPr lang="en-US" sz="2000" dirty="0"/>
          </a:p>
        </p:txBody>
      </p:sp>
      <p:pic>
        <p:nvPicPr>
          <p:cNvPr id="8" name="Picture 7" descr="A qr code with a white background&#10;&#10;Description automatically generated">
            <a:extLst>
              <a:ext uri="{FF2B5EF4-FFF2-40B4-BE49-F238E27FC236}">
                <a16:creationId xmlns:a16="http://schemas.microsoft.com/office/drawing/2014/main" id="{F13F7EC5-F9EA-5A35-99D4-ED2FE32816F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849756" y="995046"/>
            <a:ext cx="3161029" cy="3161029"/>
          </a:xfrm>
          <a:prstGeom prst="rect">
            <a:avLst/>
          </a:prstGeom>
        </p:spPr>
      </p:pic>
    </p:spTree>
    <p:extLst>
      <p:ext uri="{BB962C8B-B14F-4D97-AF65-F5344CB8AC3E}">
        <p14:creationId xmlns:p14="http://schemas.microsoft.com/office/powerpoint/2010/main" val="3178717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2211388" cy="1200150"/>
          </a:xfrm>
          <a:prstGeom prst="rect">
            <a:avLst/>
          </a:prstGeom>
        </p:spPr>
        <p:txBody>
          <a:bodyPr spcFirstLastPara="1" wrap="square" lIns="68569" tIns="68569" rIns="68569" bIns="68569" anchor="t" anchorCtr="0">
            <a:noAutofit/>
          </a:bodyPr>
          <a:lstStyle/>
          <a:p>
            <a:r>
              <a:rPr lang="en" sz="2800" dirty="0">
                <a:sym typeface="Mulish"/>
              </a:rPr>
              <a:t>Ten Frame</a:t>
            </a:r>
            <a:endParaRPr sz="4400" dirty="0">
              <a:sym typeface="Mulish"/>
            </a:endParaRPr>
          </a:p>
        </p:txBody>
      </p:sp>
      <p:sp>
        <p:nvSpPr>
          <p:cNvPr id="289" name="Google Shape;289;p54"/>
          <p:cNvSpPr txBox="1">
            <a:spLocks noGrp="1"/>
          </p:cNvSpPr>
          <p:nvPr>
            <p:ph type="body" sz="half" idx="2"/>
          </p:nvPr>
        </p:nvSpPr>
        <p:spPr>
          <a:xfrm>
            <a:off x="447675" y="1905000"/>
            <a:ext cx="5488305" cy="2822892"/>
          </a:xfrm>
          <a:prstGeom prst="rect">
            <a:avLst/>
          </a:prstGeom>
        </p:spPr>
        <p:txBody>
          <a:bodyPr spcFirstLastPara="1" wrap="square" lIns="68569" tIns="68569" rIns="68569" bIns="68569" anchor="t" anchorCtr="0">
            <a:noAutofit/>
          </a:bodyPr>
          <a:lstStyle/>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top row?</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bottom row?</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 a different way.</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If I take away ___ how many will be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__ in the frame. How many more to make 10?</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 How many do I need to take away to leave __?</a:t>
            </a:r>
          </a:p>
          <a:p>
            <a:pPr marL="358775" indent="-358775">
              <a:lnSpc>
                <a:spcPct val="100000"/>
              </a:lnSpc>
              <a:spcBef>
                <a:spcPts val="0"/>
              </a:spcBef>
              <a:spcAft>
                <a:spcPts val="800"/>
              </a:spcAft>
              <a:buClr>
                <a:schemeClr val="dk1"/>
              </a:buClr>
              <a:buSzPct val="100000"/>
              <a:buFont typeface="+mj-lt"/>
              <a:buAutoNum type="arabicPeriod"/>
              <a:tabLst>
                <a:tab pos="358775" algn="l"/>
              </a:tabLst>
            </a:pPr>
            <a:endParaRPr lang="en-US" dirty="0">
              <a:solidFill>
                <a:schemeClr val="dk1"/>
              </a:solidFill>
              <a:sym typeface="Mulish"/>
            </a:endParaRPr>
          </a:p>
        </p:txBody>
      </p:sp>
      <p:pic>
        <p:nvPicPr>
          <p:cNvPr id="10" name="Content Placeholder 9" descr="A white rectangular object with black text&#10;&#10;Description automatically generated">
            <a:extLst>
              <a:ext uri="{FF2B5EF4-FFF2-40B4-BE49-F238E27FC236}">
                <a16:creationId xmlns:a16="http://schemas.microsoft.com/office/drawing/2014/main" id="{CAFCC099-9DB6-52E2-3950-6D3A69F32D1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05200" y="415608"/>
            <a:ext cx="2779147" cy="1767775"/>
          </a:xfrm>
          <a:ln w="3175">
            <a:solidFill>
              <a:schemeClr val="tx1"/>
            </a:solidFill>
          </a:ln>
          <a:effectLst>
            <a:outerShdw blurRad="50800" dist="38100" dir="2700000" algn="tl" rotWithShape="0">
              <a:prstClr val="black">
                <a:alpha val="40000"/>
              </a:prstClr>
            </a:outerShdw>
          </a:effectLst>
        </p:spPr>
      </p:pic>
      <p:sp>
        <p:nvSpPr>
          <p:cNvPr id="12" name="Slide Number Placeholder 11">
            <a:extLst>
              <a:ext uri="{FF2B5EF4-FFF2-40B4-BE49-F238E27FC236}">
                <a16:creationId xmlns:a16="http://schemas.microsoft.com/office/drawing/2014/main" id="{C6EF3BFE-E408-D153-9F38-F0B82F90C6D5}"/>
              </a:ext>
            </a:extLst>
          </p:cNvPr>
          <p:cNvSpPr>
            <a:spLocks noGrp="1"/>
          </p:cNvSpPr>
          <p:nvPr>
            <p:ph type="sldNum" sz="quarter" idx="12"/>
          </p:nvPr>
        </p:nvSpPr>
        <p:spPr/>
        <p:txBody>
          <a:bodyPr/>
          <a:lstStyle/>
          <a:p>
            <a:fld id="{17E67D8A-34D6-474B-B6E0-2EEA3E55DD9F}" type="slidenum">
              <a:rPr lang="en-IE" smtClean="0"/>
              <a:t>35</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2211388" cy="1200150"/>
          </a:xfrm>
          <a:prstGeom prst="rect">
            <a:avLst/>
          </a:prstGeom>
        </p:spPr>
        <p:txBody>
          <a:bodyPr spcFirstLastPara="1" wrap="square" lIns="68569" tIns="68569" rIns="68569" bIns="68569" anchor="t" anchorCtr="0">
            <a:noAutofit/>
          </a:bodyPr>
          <a:lstStyle/>
          <a:p>
            <a:r>
              <a:rPr lang="en" sz="2800" dirty="0">
                <a:sym typeface="Mulish"/>
              </a:rPr>
              <a:t>Ten Frame</a:t>
            </a:r>
            <a:endParaRPr sz="4400" dirty="0">
              <a:sym typeface="Mulish"/>
            </a:endParaRPr>
          </a:p>
        </p:txBody>
      </p:sp>
      <p:sp>
        <p:nvSpPr>
          <p:cNvPr id="289" name="Google Shape;289;p54"/>
          <p:cNvSpPr txBox="1">
            <a:spLocks noGrp="1"/>
          </p:cNvSpPr>
          <p:nvPr>
            <p:ph type="body" sz="half" idx="2"/>
          </p:nvPr>
        </p:nvSpPr>
        <p:spPr>
          <a:xfrm>
            <a:off x="455295" y="939164"/>
            <a:ext cx="4073751" cy="3815716"/>
          </a:xfrm>
          <a:prstGeom prst="rect">
            <a:avLst/>
          </a:prstGeom>
        </p:spPr>
        <p:txBody>
          <a:bodyPr spcFirstLastPara="1" wrap="square" lIns="68569" tIns="68569" rIns="68569" bIns="68569" anchor="t" anchorCtr="0">
            <a:noAutofit/>
          </a:bodyPr>
          <a:lstStyle/>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Now stand the frame up tall and put 10 in the frame. Fill from the bottom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on the right?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Arrange 10 in the frame in a different way.</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If I take away ___ how many will be left?</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__ in the frame. How many more to make 10?</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Put 10 in the frame. How many do I need to take away to leave __?</a:t>
            </a:r>
          </a:p>
        </p:txBody>
      </p:sp>
      <p:pic>
        <p:nvPicPr>
          <p:cNvPr id="10" name="Content Placeholder 9" descr="A white rectangular object with black text&#10;&#10;Description automatically generated">
            <a:extLst>
              <a:ext uri="{FF2B5EF4-FFF2-40B4-BE49-F238E27FC236}">
                <a16:creationId xmlns:a16="http://schemas.microsoft.com/office/drawing/2014/main" id="{CAFCC099-9DB6-52E2-3950-6D3A69F32D1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5400000">
            <a:off x="4023360" y="1930875"/>
            <a:ext cx="2779147" cy="1767775"/>
          </a:xfrm>
          <a:ln w="3175">
            <a:solidFill>
              <a:schemeClr val="tx1"/>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3B482285-6A8B-1FC2-2B73-2487C6472E49}"/>
              </a:ext>
            </a:extLst>
          </p:cNvPr>
          <p:cNvSpPr>
            <a:spLocks noGrp="1"/>
          </p:cNvSpPr>
          <p:nvPr>
            <p:ph type="sldNum" sz="quarter" idx="12"/>
          </p:nvPr>
        </p:nvSpPr>
        <p:spPr/>
        <p:txBody>
          <a:bodyPr/>
          <a:lstStyle/>
          <a:p>
            <a:fld id="{17E67D8A-34D6-474B-B6E0-2EEA3E55DD9F}" type="slidenum">
              <a:rPr lang="en-IE" smtClean="0"/>
              <a:t>36</a:t>
            </a:fld>
            <a:endParaRPr lang="en-IE" dirty="0"/>
          </a:p>
        </p:txBody>
      </p:sp>
    </p:spTree>
    <p:extLst>
      <p:ext uri="{BB962C8B-B14F-4D97-AF65-F5344CB8AC3E}">
        <p14:creationId xmlns:p14="http://schemas.microsoft.com/office/powerpoint/2010/main" val="37618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2211388" cy="1200150"/>
          </a:xfrm>
          <a:prstGeom prst="rect">
            <a:avLst/>
          </a:prstGeom>
        </p:spPr>
        <p:txBody>
          <a:bodyPr spcFirstLastPara="1" wrap="square" lIns="68569" tIns="68569" rIns="68569" bIns="68569" anchor="t" anchorCtr="0">
            <a:noAutofit/>
          </a:bodyPr>
          <a:lstStyle/>
          <a:p>
            <a:r>
              <a:rPr lang="en-IE" sz="2800" dirty="0">
                <a:sym typeface="Mulish"/>
              </a:rPr>
              <a:t>Clapping</a:t>
            </a:r>
            <a:endParaRPr sz="4400" dirty="0">
              <a:sym typeface="Mulish"/>
            </a:endParaRPr>
          </a:p>
        </p:txBody>
      </p:sp>
      <p:sp>
        <p:nvSpPr>
          <p:cNvPr id="289" name="Google Shape;289;p54"/>
          <p:cNvSpPr txBox="1">
            <a:spLocks noGrp="1"/>
          </p:cNvSpPr>
          <p:nvPr>
            <p:ph type="body" sz="half" idx="2"/>
          </p:nvPr>
        </p:nvSpPr>
        <p:spPr>
          <a:xfrm>
            <a:off x="474345" y="939164"/>
            <a:ext cx="3120463" cy="3815716"/>
          </a:xfrm>
          <a:prstGeom prst="rect">
            <a:avLst/>
          </a:prstGeom>
        </p:spPr>
        <p:txBody>
          <a:bodyPr spcFirstLastPara="1" wrap="square" lIns="68569" tIns="68569" rIns="68569" bIns="68569" anchor="t" anchorCtr="0">
            <a:noAutofit/>
          </a:bodyPr>
          <a:lstStyle/>
          <a:p>
            <a:pPr>
              <a:lnSpc>
                <a:spcPct val="100000"/>
              </a:lnSpc>
              <a:spcBef>
                <a:spcPts val="0"/>
              </a:spcBef>
              <a:spcAft>
                <a:spcPts val="800"/>
              </a:spcAft>
              <a:buClr>
                <a:schemeClr val="dk1"/>
              </a:buClr>
              <a:buSzPct val="100000"/>
              <a:tabLst>
                <a:tab pos="358775" algn="l"/>
              </a:tabLst>
            </a:pPr>
            <a:r>
              <a:rPr lang="en-US" dirty="0">
                <a:solidFill>
                  <a:schemeClr val="dk1"/>
                </a:solidFill>
                <a:sym typeface="Mulish"/>
              </a:rPr>
              <a:t>Listen to me clap.</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times did I clap? Show me with your fingers.</a:t>
            </a:r>
          </a:p>
          <a:p>
            <a:pPr marL="358775" indent="-358775">
              <a:lnSpc>
                <a:spcPct val="100000"/>
              </a:lnSpc>
              <a:spcBef>
                <a:spcPts val="0"/>
              </a:spcBef>
              <a:spcAft>
                <a:spcPts val="800"/>
              </a:spcAft>
              <a:buClr>
                <a:schemeClr val="dk1"/>
              </a:buClr>
              <a:buSzPct val="100000"/>
              <a:buFont typeface="+mj-lt"/>
              <a:buAutoNum type="arabicPeriod"/>
              <a:tabLst>
                <a:tab pos="358775" algn="l"/>
              </a:tabLst>
            </a:pPr>
            <a:r>
              <a:rPr lang="en-US" dirty="0">
                <a:solidFill>
                  <a:schemeClr val="dk1"/>
                </a:solidFill>
                <a:sym typeface="Mulish"/>
              </a:rPr>
              <a:t>How many times did I clap? Show me with your frame and counters.</a:t>
            </a:r>
          </a:p>
          <a:p>
            <a:pPr marL="358775" indent="-358775">
              <a:lnSpc>
                <a:spcPct val="100000"/>
              </a:lnSpc>
              <a:spcBef>
                <a:spcPts val="0"/>
              </a:spcBef>
              <a:spcAft>
                <a:spcPts val="800"/>
              </a:spcAft>
              <a:buClr>
                <a:schemeClr val="dk1"/>
              </a:buClr>
              <a:buSzPct val="100000"/>
              <a:buFont typeface="+mj-lt"/>
              <a:buAutoNum type="arabicPeriod" startAt="3"/>
              <a:tabLst>
                <a:tab pos="358775" algn="l"/>
              </a:tabLst>
            </a:pPr>
            <a:r>
              <a:rPr lang="en-US" dirty="0">
                <a:solidFill>
                  <a:schemeClr val="dk1"/>
                </a:solidFill>
                <a:sym typeface="Mulish"/>
              </a:rPr>
              <a:t>How many times did I clap? Show me on your number fan.</a:t>
            </a:r>
          </a:p>
          <a:p>
            <a:pPr marL="358775" indent="-358775">
              <a:lnSpc>
                <a:spcPct val="100000"/>
              </a:lnSpc>
              <a:spcBef>
                <a:spcPts val="0"/>
              </a:spcBef>
              <a:spcAft>
                <a:spcPts val="800"/>
              </a:spcAft>
              <a:buClr>
                <a:schemeClr val="dk1"/>
              </a:buClr>
              <a:buSzPct val="100000"/>
              <a:buFont typeface="+mj-lt"/>
              <a:buAutoNum type="arabicPeriod" startAt="3"/>
              <a:tabLst>
                <a:tab pos="358775" algn="l"/>
              </a:tabLst>
            </a:pPr>
            <a:r>
              <a:rPr lang="en-US" dirty="0">
                <a:solidFill>
                  <a:schemeClr val="dk1"/>
                </a:solidFill>
                <a:sym typeface="Mulish"/>
              </a:rPr>
              <a:t>How many times did I clap? Write the numeral on your MWB.</a:t>
            </a:r>
          </a:p>
          <a:p>
            <a:pPr marL="358775" indent="-358775">
              <a:lnSpc>
                <a:spcPct val="100000"/>
              </a:lnSpc>
              <a:spcBef>
                <a:spcPts val="0"/>
              </a:spcBef>
              <a:spcAft>
                <a:spcPts val="800"/>
              </a:spcAft>
              <a:buClr>
                <a:schemeClr val="dk1"/>
              </a:buClr>
              <a:buSzPct val="100000"/>
              <a:buFont typeface="+mj-lt"/>
              <a:buAutoNum type="arabicPeriod" startAt="3"/>
              <a:tabLst>
                <a:tab pos="358775" algn="l"/>
              </a:tabLst>
            </a:pPr>
            <a:endParaRPr lang="en-US" dirty="0">
              <a:solidFill>
                <a:schemeClr val="dk1"/>
              </a:solidFill>
              <a:sym typeface="Mulish"/>
            </a:endParaRPr>
          </a:p>
          <a:p>
            <a:pPr marL="358775" indent="-358775">
              <a:lnSpc>
                <a:spcPct val="100000"/>
              </a:lnSpc>
              <a:spcBef>
                <a:spcPts val="0"/>
              </a:spcBef>
              <a:spcAft>
                <a:spcPts val="800"/>
              </a:spcAft>
              <a:buClr>
                <a:schemeClr val="dk1"/>
              </a:buClr>
              <a:buSzPct val="100000"/>
              <a:buFont typeface="+mj-lt"/>
              <a:buAutoNum type="arabicPeriod"/>
              <a:tabLst>
                <a:tab pos="358775" algn="l"/>
              </a:tabLst>
            </a:pPr>
            <a:endParaRPr lang="en-US" dirty="0">
              <a:solidFill>
                <a:schemeClr val="dk1"/>
              </a:solidFill>
              <a:sym typeface="Mulish"/>
            </a:endParaRPr>
          </a:p>
        </p:txBody>
      </p:sp>
      <p:pic>
        <p:nvPicPr>
          <p:cNvPr id="18" name="Content Placeholder 17">
            <a:extLst>
              <a:ext uri="{FF2B5EF4-FFF2-40B4-BE49-F238E27FC236}">
                <a16:creationId xmlns:a16="http://schemas.microsoft.com/office/drawing/2014/main" id="{B1D7AC93-374A-0658-5C6F-AEE07E56B480}"/>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852"/>
          <a:stretch/>
        </p:blipFill>
        <p:spPr>
          <a:xfrm>
            <a:off x="3594808" y="1828188"/>
            <a:ext cx="3049832" cy="3026388"/>
          </a:xfrm>
        </p:spPr>
      </p:pic>
      <p:sp>
        <p:nvSpPr>
          <p:cNvPr id="21" name="Slide Number Placeholder 20">
            <a:extLst>
              <a:ext uri="{FF2B5EF4-FFF2-40B4-BE49-F238E27FC236}">
                <a16:creationId xmlns:a16="http://schemas.microsoft.com/office/drawing/2014/main" id="{4B463C91-2A78-75D0-510E-B2B9BB799904}"/>
              </a:ext>
            </a:extLst>
          </p:cNvPr>
          <p:cNvSpPr>
            <a:spLocks noGrp="1"/>
          </p:cNvSpPr>
          <p:nvPr>
            <p:ph type="sldNum" sz="quarter" idx="12"/>
          </p:nvPr>
        </p:nvSpPr>
        <p:spPr/>
        <p:txBody>
          <a:bodyPr/>
          <a:lstStyle/>
          <a:p>
            <a:fld id="{17E67D8A-34D6-474B-B6E0-2EEA3E55DD9F}" type="slidenum">
              <a:rPr lang="en-IE" smtClean="0"/>
              <a:t>37</a:t>
            </a:fld>
            <a:endParaRPr lang="en-IE" dirty="0"/>
          </a:p>
        </p:txBody>
      </p:sp>
    </p:spTree>
    <p:extLst>
      <p:ext uri="{BB962C8B-B14F-4D97-AF65-F5344CB8AC3E}">
        <p14:creationId xmlns:p14="http://schemas.microsoft.com/office/powerpoint/2010/main" val="347702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3733800" cy="1200150"/>
          </a:xfrm>
          <a:prstGeom prst="rect">
            <a:avLst/>
          </a:prstGeom>
        </p:spPr>
        <p:txBody>
          <a:bodyPr spcFirstLastPara="1" wrap="square" lIns="68569" tIns="68569" rIns="68569" bIns="68569" anchor="t" anchorCtr="0">
            <a:noAutofit/>
          </a:bodyPr>
          <a:lstStyle/>
          <a:p>
            <a:r>
              <a:rPr lang="en-IE" sz="2800" dirty="0">
                <a:sym typeface="Mulish"/>
              </a:rPr>
              <a:t>Sound of a Number</a:t>
            </a:r>
            <a:endParaRPr sz="4400" dirty="0">
              <a:sym typeface="Mulish"/>
            </a:endParaRPr>
          </a:p>
        </p:txBody>
      </p:sp>
      <p:sp>
        <p:nvSpPr>
          <p:cNvPr id="289" name="Google Shape;289;p54"/>
          <p:cNvSpPr txBox="1">
            <a:spLocks noGrp="1"/>
          </p:cNvSpPr>
          <p:nvPr>
            <p:ph type="body" sz="half" idx="2"/>
          </p:nvPr>
        </p:nvSpPr>
        <p:spPr>
          <a:xfrm>
            <a:off x="474345" y="939164"/>
            <a:ext cx="3840480" cy="3815716"/>
          </a:xfrm>
          <a:prstGeom prst="rect">
            <a:avLst/>
          </a:prstGeom>
        </p:spPr>
        <p:txBody>
          <a:bodyPr spcFirstLastPara="1" wrap="square" lIns="68569" tIns="68569" rIns="68569" bIns="68569" anchor="t" anchorCtr="0">
            <a:noAutofit/>
          </a:bodyPr>
          <a:lstStyle/>
          <a:p>
            <a:pPr>
              <a:lnSpc>
                <a:spcPct val="100000"/>
              </a:lnSpc>
              <a:spcBef>
                <a:spcPts val="0"/>
              </a:spcBef>
              <a:spcAft>
                <a:spcPts val="900"/>
              </a:spcAft>
              <a:buClr>
                <a:schemeClr val="dk1"/>
              </a:buClr>
              <a:buSzPct val="100000"/>
              <a:tabLst>
                <a:tab pos="358775" algn="l"/>
              </a:tabLst>
            </a:pPr>
            <a:r>
              <a:rPr lang="en-US" sz="1800" dirty="0">
                <a:solidFill>
                  <a:schemeClr val="dk1"/>
                </a:solidFill>
                <a:sym typeface="Mulish"/>
              </a:rPr>
              <a:t>Listen to me drop coins into this tin.</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Show me with your fingers.</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Show me with your frame and counters.</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Show me on your number fan.</a:t>
            </a:r>
          </a:p>
          <a:p>
            <a:pPr marL="361950" indent="-361950">
              <a:lnSpc>
                <a:spcPct val="100000"/>
              </a:lnSpc>
              <a:spcBef>
                <a:spcPts val="0"/>
              </a:spcBef>
              <a:spcAft>
                <a:spcPts val="900"/>
              </a:spcAft>
              <a:buClr>
                <a:schemeClr val="dk1"/>
              </a:buClr>
              <a:buSzPct val="100000"/>
              <a:buFont typeface="+mj-lt"/>
              <a:buAutoNum type="arabicPeriod"/>
              <a:tabLst>
                <a:tab pos="358775" algn="l"/>
              </a:tabLst>
            </a:pPr>
            <a:r>
              <a:rPr lang="en-US" sz="1800" dirty="0">
                <a:solidFill>
                  <a:schemeClr val="dk1"/>
                </a:solidFill>
                <a:sym typeface="Mulish"/>
              </a:rPr>
              <a:t>How many coins did I drop in? Write the numeral on your MWB.</a:t>
            </a:r>
          </a:p>
          <a:p>
            <a:pPr>
              <a:lnSpc>
                <a:spcPct val="100000"/>
              </a:lnSpc>
              <a:spcBef>
                <a:spcPts val="0"/>
              </a:spcBef>
              <a:spcAft>
                <a:spcPts val="800"/>
              </a:spcAft>
              <a:buClr>
                <a:schemeClr val="dk1"/>
              </a:buClr>
              <a:buSzPct val="100000"/>
              <a:tabLst>
                <a:tab pos="358775" algn="l"/>
              </a:tabLst>
            </a:pPr>
            <a:endParaRPr lang="en-US" dirty="0">
              <a:solidFill>
                <a:schemeClr val="dk1"/>
              </a:solidFill>
              <a:sym typeface="Mulish"/>
            </a:endParaRPr>
          </a:p>
        </p:txBody>
      </p:sp>
      <p:pic>
        <p:nvPicPr>
          <p:cNvPr id="5" name="Content Placeholder 4" descr="A number on a black background&#10;&#10;Description automatically generated">
            <a:extLst>
              <a:ext uri="{FF2B5EF4-FFF2-40B4-BE49-F238E27FC236}">
                <a16:creationId xmlns:a16="http://schemas.microsoft.com/office/drawing/2014/main" id="{AD2A39FC-756E-1D1C-DDA9-16614049147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065270" y="1290458"/>
            <a:ext cx="2553056" cy="2562583"/>
          </a:xfrm>
        </p:spPr>
      </p:pic>
      <p:sp>
        <p:nvSpPr>
          <p:cNvPr id="7" name="Slide Number Placeholder 6">
            <a:extLst>
              <a:ext uri="{FF2B5EF4-FFF2-40B4-BE49-F238E27FC236}">
                <a16:creationId xmlns:a16="http://schemas.microsoft.com/office/drawing/2014/main" id="{B23C800C-D144-C184-D8AE-A4086B91DCA2}"/>
              </a:ext>
            </a:extLst>
          </p:cNvPr>
          <p:cNvSpPr>
            <a:spLocks noGrp="1"/>
          </p:cNvSpPr>
          <p:nvPr>
            <p:ph type="sldNum" sz="quarter" idx="12"/>
          </p:nvPr>
        </p:nvSpPr>
        <p:spPr/>
        <p:txBody>
          <a:bodyPr/>
          <a:lstStyle/>
          <a:p>
            <a:fld id="{17E67D8A-34D6-474B-B6E0-2EEA3E55DD9F}" type="slidenum">
              <a:rPr lang="en-IE" smtClean="0"/>
              <a:t>38</a:t>
            </a:fld>
            <a:endParaRPr lang="en-IE" dirty="0"/>
          </a:p>
        </p:txBody>
      </p:sp>
    </p:spTree>
    <p:extLst>
      <p:ext uri="{BB962C8B-B14F-4D97-AF65-F5344CB8AC3E}">
        <p14:creationId xmlns:p14="http://schemas.microsoft.com/office/powerpoint/2010/main" val="22584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23850"/>
            <a:ext cx="3733800" cy="1200150"/>
          </a:xfrm>
          <a:prstGeom prst="rect">
            <a:avLst/>
          </a:prstGeom>
        </p:spPr>
        <p:txBody>
          <a:bodyPr spcFirstLastPara="1" wrap="square" lIns="68569" tIns="68569" rIns="68569" bIns="68569" anchor="t" anchorCtr="0">
            <a:noAutofit/>
          </a:bodyPr>
          <a:lstStyle/>
          <a:p>
            <a:r>
              <a:rPr lang="en-GB" sz="2800" dirty="0">
                <a:sym typeface="Mulish"/>
              </a:rPr>
              <a:t>M</a:t>
            </a:r>
            <a:r>
              <a:rPr lang="en-IE" sz="2800" dirty="0" err="1">
                <a:sym typeface="Mulish"/>
              </a:rPr>
              <a:t>aking</a:t>
            </a:r>
            <a:r>
              <a:rPr lang="en-IE" sz="2800" dirty="0">
                <a:sym typeface="Mulish"/>
              </a:rPr>
              <a:t> Sets of 10</a:t>
            </a:r>
            <a:endParaRPr sz="4400" dirty="0">
              <a:sym typeface="Mulish"/>
            </a:endParaRPr>
          </a:p>
        </p:txBody>
      </p:sp>
      <p:sp>
        <p:nvSpPr>
          <p:cNvPr id="289" name="Google Shape;289;p54"/>
          <p:cNvSpPr txBox="1">
            <a:spLocks noGrp="1"/>
          </p:cNvSpPr>
          <p:nvPr>
            <p:ph type="body" sz="half" idx="2"/>
          </p:nvPr>
        </p:nvSpPr>
        <p:spPr>
          <a:xfrm>
            <a:off x="447675" y="781732"/>
            <a:ext cx="3733800" cy="3328380"/>
          </a:xfrm>
          <a:prstGeom prst="rect">
            <a:avLst/>
          </a:prstGeom>
        </p:spPr>
        <p:txBody>
          <a:bodyPr spcFirstLastPara="1" wrap="square" lIns="68569" tIns="68569" rIns="68569" bIns="68569" anchor="t" anchorCtr="0">
            <a:noAutofit/>
          </a:bodyPr>
          <a:lstStyle/>
          <a:p>
            <a:pPr marL="342900" lvl="0" indent="-342900">
              <a:buFont typeface="+mj-lt"/>
              <a:buAutoNum type="arabicPeriod"/>
            </a:pPr>
            <a:r>
              <a:rPr lang="en-IE" sz="1800" dirty="0"/>
              <a:t>Choose some objects to make </a:t>
            </a:r>
            <a:br>
              <a:rPr lang="en-IE" sz="1800" dirty="0"/>
            </a:br>
            <a:r>
              <a:rPr lang="en-IE" sz="1800" dirty="0"/>
              <a:t>a set.</a:t>
            </a:r>
          </a:p>
          <a:p>
            <a:pPr marL="342900" lvl="0" indent="-342900">
              <a:buFont typeface="+mj-lt"/>
              <a:buAutoNum type="arabicPeriod"/>
            </a:pPr>
            <a:r>
              <a:rPr lang="en-IE" sz="1800" dirty="0"/>
              <a:t>How many objects are there in your set? How do you know?</a:t>
            </a:r>
          </a:p>
          <a:p>
            <a:pPr marL="342900" lvl="0" indent="-342900">
              <a:buFont typeface="+mj-lt"/>
              <a:buAutoNum type="arabicPeriod"/>
            </a:pPr>
            <a:r>
              <a:rPr lang="en-IE" sz="1800" dirty="0"/>
              <a:t>Can you make a set of 10? How did you make a set of 10? How do you know that there are 10 objects in your set?</a:t>
            </a:r>
          </a:p>
          <a:p>
            <a:pPr marL="342900" lvl="0" indent="-342900">
              <a:buFont typeface="+mj-lt"/>
              <a:buAutoNum type="arabicPeriod"/>
            </a:pPr>
            <a:r>
              <a:rPr lang="en-IE" sz="1800" dirty="0"/>
              <a:t>Count the objects in your set. Put your objects in a line. </a:t>
            </a:r>
            <a:br>
              <a:rPr lang="en-IE" sz="1800" dirty="0"/>
            </a:br>
            <a:r>
              <a:rPr lang="en-IE" sz="1800" dirty="0"/>
              <a:t>How many are there?</a:t>
            </a:r>
          </a:p>
          <a:p>
            <a:pPr>
              <a:lnSpc>
                <a:spcPct val="100000"/>
              </a:lnSpc>
              <a:spcBef>
                <a:spcPts val="0"/>
              </a:spcBef>
              <a:spcAft>
                <a:spcPts val="800"/>
              </a:spcAft>
              <a:buClr>
                <a:schemeClr val="dk1"/>
              </a:buClr>
              <a:buSzPct val="100000"/>
              <a:tabLst>
                <a:tab pos="358775" algn="l"/>
              </a:tabLst>
            </a:pPr>
            <a:endParaRPr lang="en-US" dirty="0">
              <a:solidFill>
                <a:schemeClr val="dk1"/>
              </a:solidFill>
              <a:sym typeface="Mulish"/>
            </a:endParaRPr>
          </a:p>
        </p:txBody>
      </p:sp>
      <p:sp>
        <p:nvSpPr>
          <p:cNvPr id="7" name="Slide Number Placeholder 6">
            <a:extLst>
              <a:ext uri="{FF2B5EF4-FFF2-40B4-BE49-F238E27FC236}">
                <a16:creationId xmlns:a16="http://schemas.microsoft.com/office/drawing/2014/main" id="{B23C800C-D144-C184-D8AE-A4086B91DCA2}"/>
              </a:ext>
            </a:extLst>
          </p:cNvPr>
          <p:cNvSpPr>
            <a:spLocks noGrp="1"/>
          </p:cNvSpPr>
          <p:nvPr>
            <p:ph type="sldNum" sz="quarter" idx="12"/>
          </p:nvPr>
        </p:nvSpPr>
        <p:spPr/>
        <p:txBody>
          <a:bodyPr/>
          <a:lstStyle/>
          <a:p>
            <a:fld id="{17E67D8A-34D6-474B-B6E0-2EEA3E55DD9F}" type="slidenum">
              <a:rPr lang="en-IE" smtClean="0"/>
              <a:t>39</a:t>
            </a:fld>
            <a:endParaRPr lang="en-IE" dirty="0"/>
          </a:p>
        </p:txBody>
      </p:sp>
      <p:pic>
        <p:nvPicPr>
          <p:cNvPr id="6" name="Picture 5">
            <a:extLst>
              <a:ext uri="{FF2B5EF4-FFF2-40B4-BE49-F238E27FC236}">
                <a16:creationId xmlns:a16="http://schemas.microsoft.com/office/drawing/2014/main" id="{3FDA4C5C-838B-035D-47C5-D046D737AAA6}"/>
              </a:ext>
            </a:extLst>
          </p:cNvPr>
          <p:cNvPicPr>
            <a:picLocks noChangeAspect="1"/>
          </p:cNvPicPr>
          <p:nvPr/>
        </p:nvPicPr>
        <p:blipFill>
          <a:blip r:embed="rId3"/>
          <a:srcRect l="39871" t="64989" r="43388" b="22953"/>
          <a:stretch/>
        </p:blipFill>
        <p:spPr>
          <a:xfrm>
            <a:off x="5615499" y="3051499"/>
            <a:ext cx="446730" cy="307127"/>
          </a:xfrm>
          <a:prstGeom prst="rect">
            <a:avLst/>
          </a:prstGeom>
        </p:spPr>
      </p:pic>
      <p:sp>
        <p:nvSpPr>
          <p:cNvPr id="4" name="Google Shape;223;p44">
            <a:extLst>
              <a:ext uri="{FF2B5EF4-FFF2-40B4-BE49-F238E27FC236}">
                <a16:creationId xmlns:a16="http://schemas.microsoft.com/office/drawing/2014/main" id="{89F69CDE-EA4B-4B83-74E2-675319FCE6E0}"/>
              </a:ext>
            </a:extLst>
          </p:cNvPr>
          <p:cNvSpPr txBox="1"/>
          <p:nvPr/>
        </p:nvSpPr>
        <p:spPr>
          <a:xfrm>
            <a:off x="790576" y="4558616"/>
            <a:ext cx="4835428" cy="300060"/>
          </a:xfrm>
          <a:prstGeom prst="rect">
            <a:avLst/>
          </a:prstGeom>
          <a:noFill/>
          <a:ln>
            <a:noFill/>
          </a:ln>
        </p:spPr>
        <p:txBody>
          <a:bodyPr spcFirstLastPara="1" wrap="square" lIns="68569" tIns="68569" rIns="68569" bIns="68569" anchor="t" anchorCtr="0">
            <a:spAutoFit/>
          </a:bodyPr>
          <a:lstStyle/>
          <a:p>
            <a:r>
              <a:rPr lang="en" sz="1050" b="1" dirty="0">
                <a:latin typeface="Tahoma" panose="020B0604030504040204" pitchFamily="34" charset="0"/>
                <a:ea typeface="Tahoma" panose="020B0604030504040204" pitchFamily="34" charset="0"/>
                <a:cs typeface="Tahoma" panose="020B0604030504040204" pitchFamily="34" charset="0"/>
                <a:sym typeface="Proxima Nova"/>
              </a:rPr>
              <a:t>Needed: </a:t>
            </a:r>
            <a:r>
              <a:rPr lang="en-IE" sz="1050" dirty="0">
                <a:latin typeface="Tahoma" panose="020B0604030504040204" pitchFamily="34" charset="0"/>
                <a:ea typeface="Tahoma" panose="020B0604030504040204" pitchFamily="34" charset="0"/>
                <a:cs typeface="Tahoma" panose="020B0604030504040204" pitchFamily="34" charset="0"/>
                <a:sym typeface="Proxima Nova"/>
              </a:rPr>
              <a:t>m</a:t>
            </a:r>
            <a:r>
              <a:rPr lang="en-IE" sz="1050" dirty="0">
                <a:effectLst/>
                <a:latin typeface="Tahoma" panose="020B0604030504040204" pitchFamily="34" charset="0"/>
                <a:ea typeface="Tahoma" panose="020B0604030504040204" pitchFamily="34" charset="0"/>
                <a:cs typeface="Tahoma" panose="020B0604030504040204" pitchFamily="34" charset="0"/>
              </a:rPr>
              <a:t>anipulatives (bears, counters, beads, links and interlocking cubes)</a:t>
            </a:r>
            <a:endParaRPr sz="1050" dirty="0">
              <a:latin typeface="Tahoma" panose="020B0604030504040204" pitchFamily="34" charset="0"/>
              <a:ea typeface="Tahoma" panose="020B0604030504040204" pitchFamily="34" charset="0"/>
              <a:cs typeface="Tahoma" panose="020B0604030504040204" pitchFamily="34" charset="0"/>
              <a:sym typeface="Proxima Nova"/>
            </a:endParaRPr>
          </a:p>
        </p:txBody>
      </p:sp>
      <p:pic>
        <p:nvPicPr>
          <p:cNvPr id="3" name="Picture 2" descr="A group of colorful circles&#10;&#10;AI-generated content may be incorrect.">
            <a:extLst>
              <a:ext uri="{FF2B5EF4-FFF2-40B4-BE49-F238E27FC236}">
                <a16:creationId xmlns:a16="http://schemas.microsoft.com/office/drawing/2014/main" id="{AFB9053A-9103-49D4-B0AD-5F4E1EF7BFA2}"/>
              </a:ext>
            </a:extLst>
          </p:cNvPr>
          <p:cNvPicPr>
            <a:picLocks noChangeAspect="1"/>
          </p:cNvPicPr>
          <p:nvPr/>
        </p:nvPicPr>
        <p:blipFill>
          <a:blip r:embed="rId4"/>
          <a:stretch>
            <a:fillRect/>
          </a:stretch>
        </p:blipFill>
        <p:spPr>
          <a:xfrm>
            <a:off x="4087197" y="2759186"/>
            <a:ext cx="2303776" cy="1608080"/>
          </a:xfrm>
          <a:prstGeom prst="rect">
            <a:avLst/>
          </a:prstGeom>
        </p:spPr>
      </p:pic>
    </p:spTree>
    <p:extLst>
      <p:ext uri="{BB962C8B-B14F-4D97-AF65-F5344CB8AC3E}">
        <p14:creationId xmlns:p14="http://schemas.microsoft.com/office/powerpoint/2010/main" val="103845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9"/>
          <p:cNvSpPr txBox="1">
            <a:spLocks noGrp="1"/>
          </p:cNvSpPr>
          <p:nvPr>
            <p:ph type="title"/>
          </p:nvPr>
        </p:nvSpPr>
        <p:spPr>
          <a:xfrm>
            <a:off x="452438" y="329883"/>
            <a:ext cx="5915025" cy="993775"/>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Rationale</a:t>
            </a:r>
            <a:endParaRPr sz="1400" dirty="0">
              <a:latin typeface="Tahoma" panose="020B0604030504040204" pitchFamily="34" charset="0"/>
              <a:sym typeface="Mulish"/>
            </a:endParaRPr>
          </a:p>
        </p:txBody>
      </p:sp>
      <p:sp>
        <p:nvSpPr>
          <p:cNvPr id="131" name="Google Shape;131;p29"/>
          <p:cNvSpPr txBox="1">
            <a:spLocks noGrp="1"/>
          </p:cNvSpPr>
          <p:nvPr>
            <p:ph idx="1"/>
          </p:nvPr>
        </p:nvSpPr>
        <p:spPr>
          <a:xfrm>
            <a:off x="474343" y="941070"/>
            <a:ext cx="5862639" cy="3754438"/>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800"/>
              </a:spcAft>
            </a:pPr>
            <a:r>
              <a:rPr lang="en-IE" sz="1650" dirty="0">
                <a:solidFill>
                  <a:srgbClr val="000000"/>
                </a:solidFill>
                <a:latin typeface="Tahoma" panose="020B0604030504040204" pitchFamily="34" charset="0"/>
                <a:sym typeface="Mulish"/>
              </a:rPr>
              <a:t>These resources have been selected to offer children a gentle introduction to the number 10, which they may not have encountered formally in their current Junior Infants maths book. The resources will make them more prepared for the </a:t>
            </a:r>
            <a:r>
              <a:rPr lang="en-IE" sz="1650" i="1" dirty="0">
                <a:solidFill>
                  <a:srgbClr val="000000"/>
                </a:solidFill>
                <a:latin typeface="Tahoma" panose="020B0604030504040204" pitchFamily="34" charset="0"/>
                <a:sym typeface="Mulish"/>
              </a:rPr>
              <a:t>Maths and Me </a:t>
            </a:r>
            <a:r>
              <a:rPr lang="en-IE" sz="1650" dirty="0">
                <a:solidFill>
                  <a:srgbClr val="000000"/>
                </a:solidFill>
                <a:latin typeface="Tahoma" panose="020B0604030504040204" pitchFamily="34" charset="0"/>
                <a:sym typeface="Mulish"/>
              </a:rPr>
              <a:t>Senior Infants programme. </a:t>
            </a:r>
          </a:p>
          <a:p>
            <a:pPr marL="266700" indent="-266700">
              <a:lnSpc>
                <a:spcPct val="100000"/>
              </a:lnSpc>
              <a:spcBef>
                <a:spcPts val="0"/>
              </a:spcBef>
              <a:spcAft>
                <a:spcPts val="800"/>
              </a:spcAft>
            </a:pPr>
            <a:r>
              <a:rPr lang="en-IE" sz="1650" dirty="0">
                <a:solidFill>
                  <a:srgbClr val="000000"/>
                </a:solidFill>
                <a:latin typeface="Tahoma" panose="020B0604030504040204" pitchFamily="34" charset="0"/>
                <a:sym typeface="Mulish"/>
              </a:rPr>
              <a:t>That said, it is not essential that teachers use these materials prior to starting the </a:t>
            </a:r>
            <a:r>
              <a:rPr lang="en-IE" sz="1650" i="1" dirty="0">
                <a:solidFill>
                  <a:srgbClr val="000000"/>
                </a:solidFill>
                <a:latin typeface="Tahoma" panose="020B0604030504040204" pitchFamily="34" charset="0"/>
                <a:sym typeface="Mulish"/>
              </a:rPr>
              <a:t>Maths and Me </a:t>
            </a:r>
            <a:r>
              <a:rPr lang="en-IE" sz="1650" dirty="0">
                <a:solidFill>
                  <a:srgbClr val="000000"/>
                </a:solidFill>
                <a:latin typeface="Tahoma" panose="020B0604030504040204" pitchFamily="34" charset="0"/>
                <a:sym typeface="Mulish"/>
              </a:rPr>
              <a:t>Senior Infant programme. The content of </a:t>
            </a:r>
            <a:r>
              <a:rPr lang="en-IE" sz="1650" i="1" dirty="0">
                <a:solidFill>
                  <a:srgbClr val="000000"/>
                </a:solidFill>
                <a:latin typeface="Tahoma" panose="020B0604030504040204" pitchFamily="34" charset="0"/>
                <a:sym typeface="Mulish"/>
              </a:rPr>
              <a:t>Maths and Me </a:t>
            </a:r>
            <a:r>
              <a:rPr lang="en-IE" sz="1650" dirty="0">
                <a:solidFill>
                  <a:srgbClr val="000000"/>
                </a:solidFill>
                <a:latin typeface="Tahoma" panose="020B0604030504040204" pitchFamily="34" charset="0"/>
                <a:sym typeface="Mulish"/>
              </a:rPr>
              <a:t>for Senior Infants has been carefully considered to provide cohesive and structured learning experiences for the children, that are also playful and engaging. When in Senior Infants, the number 10 will be constantly revised and consolidated alongside new learning. </a:t>
            </a:r>
          </a:p>
        </p:txBody>
      </p:sp>
      <p:sp>
        <p:nvSpPr>
          <p:cNvPr id="3" name="Slide Number Placeholder 2">
            <a:extLst>
              <a:ext uri="{FF2B5EF4-FFF2-40B4-BE49-F238E27FC236}">
                <a16:creationId xmlns:a16="http://schemas.microsoft.com/office/drawing/2014/main" id="{80DBBDA7-DF14-BB95-05AB-B1FE1F495325}"/>
              </a:ext>
            </a:extLst>
          </p:cNvPr>
          <p:cNvSpPr>
            <a:spLocks noGrp="1"/>
          </p:cNvSpPr>
          <p:nvPr>
            <p:ph type="sldNum" sz="quarter" idx="12"/>
          </p:nvPr>
        </p:nvSpPr>
        <p:spPr/>
        <p:txBody>
          <a:bodyPr/>
          <a:lstStyle/>
          <a:p>
            <a:fld id="{17E67D8A-34D6-474B-B6E0-2EEA3E55DD9F}" type="slidenum">
              <a:rPr lang="en-IE" smtClean="0"/>
              <a:t>4</a:t>
            </a:fld>
            <a:endParaRPr lang="en-IE"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fontScale="90000"/>
          </a:bodyPr>
          <a:lstStyle/>
          <a:p>
            <a:r>
              <a:rPr lang="en-US" sz="2400" dirty="0"/>
              <a:t>Video: I Can Show the Number 10</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58813" y="4218392"/>
            <a:ext cx="5737859" cy="302578"/>
          </a:xfrm>
        </p:spPr>
        <p:txBody>
          <a:bodyPr>
            <a:noAutofit/>
          </a:bodyPr>
          <a:lstStyle/>
          <a:p>
            <a:pPr algn="ctr"/>
            <a:r>
              <a:rPr lang="en-IE" sz="2000" dirty="0">
                <a:hlinkClick r:id="rId3"/>
              </a:rPr>
              <a:t>edco.ie/pn57</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srcRect t="12579" b="12579"/>
          <a:stretch/>
        </p:blipFill>
        <p:spPr>
          <a:xfrm>
            <a:off x="709551" y="1042292"/>
            <a:ext cx="5438898" cy="3058915"/>
          </a:xfrm>
        </p:spPr>
      </p:pic>
      <p:sp>
        <p:nvSpPr>
          <p:cNvPr id="8" name="Slide Number Placeholder 7">
            <a:extLst>
              <a:ext uri="{FF2B5EF4-FFF2-40B4-BE49-F238E27FC236}">
                <a16:creationId xmlns:a16="http://schemas.microsoft.com/office/drawing/2014/main" id="{D3C29F92-05D7-F876-B2EF-340FF0ED7100}"/>
              </a:ext>
            </a:extLst>
          </p:cNvPr>
          <p:cNvSpPr>
            <a:spLocks noGrp="1"/>
          </p:cNvSpPr>
          <p:nvPr>
            <p:ph type="sldNum" sz="quarter" idx="12"/>
          </p:nvPr>
        </p:nvSpPr>
        <p:spPr/>
        <p:txBody>
          <a:bodyPr/>
          <a:lstStyle/>
          <a:p>
            <a:fld id="{17E67D8A-34D6-474B-B6E0-2EEA3E55DD9F}" type="slidenum">
              <a:rPr lang="en-IE" smtClean="0"/>
              <a:t>40</a:t>
            </a:fld>
            <a:endParaRPr lang="en-IE" dirty="0"/>
          </a:p>
        </p:txBody>
      </p:sp>
    </p:spTree>
    <p:extLst>
      <p:ext uri="{BB962C8B-B14F-4D97-AF65-F5344CB8AC3E}">
        <p14:creationId xmlns:p14="http://schemas.microsoft.com/office/powerpoint/2010/main" val="2278035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1960"/>
            <a:ext cx="6019165" cy="398462"/>
          </a:xfrm>
        </p:spPr>
        <p:txBody>
          <a:bodyPr anchor="t">
            <a:noAutofit/>
          </a:bodyPr>
          <a:lstStyle/>
          <a:p>
            <a:r>
              <a:rPr lang="en-US" sz="2050" dirty="0"/>
              <a:t>Video: Orange Level Two | Full Episodes 4-6</a:t>
            </a:r>
            <a:endParaRPr lang="en-IE" sz="205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41</a:t>
            </a:fld>
            <a:endParaRPr lang="en-IE" dirty="0"/>
          </a:p>
        </p:txBody>
      </p:sp>
      <p:sp>
        <p:nvSpPr>
          <p:cNvPr id="6" name="Text Placeholder 10">
            <a:extLst>
              <a:ext uri="{FF2B5EF4-FFF2-40B4-BE49-F238E27FC236}">
                <a16:creationId xmlns:a16="http://schemas.microsoft.com/office/drawing/2014/main" id="{B54ECE11-0871-8C54-8CBD-78BDB7C95E55}"/>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5"/>
              </a:rPr>
              <a:t>edco.ie/zbxu</a:t>
            </a:r>
            <a:endParaRPr lang="en-IE" sz="2000" dirty="0"/>
          </a:p>
        </p:txBody>
      </p:sp>
    </p:spTree>
    <p:extLst>
      <p:ext uri="{BB962C8B-B14F-4D97-AF65-F5344CB8AC3E}">
        <p14:creationId xmlns:p14="http://schemas.microsoft.com/office/powerpoint/2010/main" val="90769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59716"/>
            <a:ext cx="6129397" cy="398462"/>
          </a:xfrm>
        </p:spPr>
        <p:txBody>
          <a:bodyPr anchor="t">
            <a:noAutofit/>
          </a:bodyPr>
          <a:lstStyle/>
          <a:p>
            <a:r>
              <a:rPr lang="en-US" sz="1870" dirty="0"/>
              <a:t>Video: Orange Level Two | Full Episodes 7, 9, 10</a:t>
            </a:r>
            <a:endParaRPr lang="en-IE" sz="187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2506" b="12506"/>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42</a:t>
            </a:fld>
            <a:endParaRPr lang="en-IE" dirty="0"/>
          </a:p>
        </p:txBody>
      </p:sp>
      <p:sp>
        <p:nvSpPr>
          <p:cNvPr id="6" name="Text Placeholder 10">
            <a:extLst>
              <a:ext uri="{FF2B5EF4-FFF2-40B4-BE49-F238E27FC236}">
                <a16:creationId xmlns:a16="http://schemas.microsoft.com/office/drawing/2014/main" id="{823F3E36-8EF0-1E78-E457-B7FC4247F946}"/>
              </a:ext>
            </a:extLst>
          </p:cNvPr>
          <p:cNvSpPr>
            <a:spLocks noGrp="1"/>
          </p:cNvSpPr>
          <p:nvPr>
            <p:ph type="body" sz="half" idx="2"/>
          </p:nvPr>
        </p:nvSpPr>
        <p:spPr>
          <a:xfrm>
            <a:off x="566433" y="4218392"/>
            <a:ext cx="5737859" cy="302578"/>
          </a:xfrm>
        </p:spPr>
        <p:txBody>
          <a:bodyPr>
            <a:noAutofit/>
          </a:bodyPr>
          <a:lstStyle/>
          <a:p>
            <a:pPr algn="ctr"/>
            <a:r>
              <a:rPr lang="en-IE" sz="2000" dirty="0">
                <a:hlinkClick r:id="rId5"/>
              </a:rPr>
              <a:t>edco.ie/s6ys</a:t>
            </a:r>
            <a:endParaRPr lang="en-IE" sz="2000" dirty="0"/>
          </a:p>
        </p:txBody>
      </p:sp>
    </p:spTree>
    <p:extLst>
      <p:ext uri="{BB962C8B-B14F-4D97-AF65-F5344CB8AC3E}">
        <p14:creationId xmlns:p14="http://schemas.microsoft.com/office/powerpoint/2010/main" val="2048360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9580"/>
            <a:ext cx="6019165" cy="398462"/>
          </a:xfrm>
        </p:spPr>
        <p:txBody>
          <a:bodyPr anchor="t">
            <a:noAutofit/>
          </a:bodyPr>
          <a:lstStyle/>
          <a:p>
            <a:r>
              <a:rPr lang="en-US" sz="1940" dirty="0"/>
              <a:t>Video: Orange Level Two | Full Episodes 10-13</a:t>
            </a:r>
            <a:endParaRPr lang="en-IE" sz="194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3"/>
              </a:rPr>
              <a:t>edco.ie/jdrj</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12579" b="12579"/>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43</a:t>
            </a:fld>
            <a:endParaRPr lang="en-IE" dirty="0"/>
          </a:p>
        </p:txBody>
      </p:sp>
    </p:spTree>
    <p:extLst>
      <p:ext uri="{BB962C8B-B14F-4D97-AF65-F5344CB8AC3E}">
        <p14:creationId xmlns:p14="http://schemas.microsoft.com/office/powerpoint/2010/main" val="1558688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9580"/>
            <a:ext cx="6019165" cy="398462"/>
          </a:xfrm>
        </p:spPr>
        <p:txBody>
          <a:bodyPr anchor="t">
            <a:noAutofit/>
          </a:bodyPr>
          <a:lstStyle/>
          <a:p>
            <a:r>
              <a:rPr lang="en-US" sz="1940" dirty="0"/>
              <a:t>Video: Orange Level Two | Full Episodes 14-16</a:t>
            </a:r>
            <a:endParaRPr lang="en-IE" sz="194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3"/>
              </a:rPr>
              <a:t>edco.ie/waev</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12432" b="12432"/>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44</a:t>
            </a:fld>
            <a:endParaRPr lang="en-IE" dirty="0"/>
          </a:p>
        </p:txBody>
      </p:sp>
    </p:spTree>
    <p:extLst>
      <p:ext uri="{BB962C8B-B14F-4D97-AF65-F5344CB8AC3E}">
        <p14:creationId xmlns:p14="http://schemas.microsoft.com/office/powerpoint/2010/main" val="4152996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7834" y="449580"/>
            <a:ext cx="6019165" cy="398462"/>
          </a:xfrm>
        </p:spPr>
        <p:txBody>
          <a:bodyPr anchor="t">
            <a:noAutofit/>
          </a:bodyPr>
          <a:lstStyle/>
          <a:p>
            <a:r>
              <a:rPr lang="en-US" sz="1940" dirty="0"/>
              <a:t>Video: Orange Level Two | Full Episodes 17-19</a:t>
            </a:r>
            <a:endParaRPr lang="en-IE" sz="194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0071" y="4218392"/>
            <a:ext cx="5737859" cy="302578"/>
          </a:xfrm>
        </p:spPr>
        <p:txBody>
          <a:bodyPr>
            <a:noAutofit/>
          </a:bodyPr>
          <a:lstStyle/>
          <a:p>
            <a:pPr algn="ctr"/>
            <a:r>
              <a:rPr lang="en-IE" sz="2000" dirty="0">
                <a:hlinkClick r:id="rId3"/>
              </a:rPr>
              <a:t>edco.ie/cvtf</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12432" b="12432"/>
          <a:stretch/>
        </p:blipFill>
        <p:spPr>
          <a:xfrm>
            <a:off x="709551" y="1042292"/>
            <a:ext cx="5438898" cy="3058915"/>
          </a:xfrm>
        </p:spPr>
      </p:pic>
      <p:sp>
        <p:nvSpPr>
          <p:cNvPr id="3" name="Slide Number Placeholder 2">
            <a:extLst>
              <a:ext uri="{FF2B5EF4-FFF2-40B4-BE49-F238E27FC236}">
                <a16:creationId xmlns:a16="http://schemas.microsoft.com/office/drawing/2014/main" id="{E828020B-CEFF-6D48-4BCF-62044E29AF51}"/>
              </a:ext>
            </a:extLst>
          </p:cNvPr>
          <p:cNvSpPr>
            <a:spLocks noGrp="1"/>
          </p:cNvSpPr>
          <p:nvPr>
            <p:ph type="sldNum" sz="quarter" idx="12"/>
          </p:nvPr>
        </p:nvSpPr>
        <p:spPr/>
        <p:txBody>
          <a:bodyPr/>
          <a:lstStyle/>
          <a:p>
            <a:fld id="{17E67D8A-34D6-474B-B6E0-2EEA3E55DD9F}" type="slidenum">
              <a:rPr lang="en-IE" smtClean="0"/>
              <a:t>45</a:t>
            </a:fld>
            <a:endParaRPr lang="en-IE" dirty="0"/>
          </a:p>
        </p:txBody>
      </p:sp>
    </p:spTree>
    <p:extLst>
      <p:ext uri="{BB962C8B-B14F-4D97-AF65-F5344CB8AC3E}">
        <p14:creationId xmlns:p14="http://schemas.microsoft.com/office/powerpoint/2010/main" val="4070838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Autofit/>
          </a:bodyPr>
          <a:lstStyle/>
          <a:p>
            <a:r>
              <a:rPr lang="en-US" sz="2400" dirty="0"/>
              <a:t>Video: The Number 10</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7691" y="4218392"/>
            <a:ext cx="5737859" cy="302578"/>
          </a:xfrm>
        </p:spPr>
        <p:txBody>
          <a:bodyPr>
            <a:noAutofit/>
          </a:bodyPr>
          <a:lstStyle/>
          <a:p>
            <a:pPr algn="ctr"/>
            <a:r>
              <a:rPr lang="en-IE" sz="2000" dirty="0">
                <a:hlinkClick r:id="rId3"/>
              </a:rPr>
              <a:t>edco.ie/x9nu</a:t>
            </a:r>
            <a:endParaRPr lang="en-IE" sz="2000" dirty="0"/>
          </a:p>
        </p:txBody>
      </p:sp>
      <p:pic>
        <p:nvPicPr>
          <p:cNvPr id="5" name="Content Placeholder 4">
            <a:extLst>
              <a:ext uri="{FF2B5EF4-FFF2-40B4-BE49-F238E27FC236}">
                <a16:creationId xmlns:a16="http://schemas.microsoft.com/office/drawing/2014/main" id="{37DC5042-430E-FB8B-88F8-32151A973860}"/>
              </a:ext>
            </a:extLst>
          </p:cNvPr>
          <p:cNvPicPr>
            <a:picLocks noGrp="1" noChangeAspect="1"/>
          </p:cNvPicPr>
          <p:nvPr>
            <p:ph idx="1"/>
          </p:nvPr>
        </p:nvPicPr>
        <p:blipFill>
          <a:blip r:embed="rId4"/>
          <a:srcRect t="12806" b="12806"/>
          <a:stretch/>
        </p:blipFill>
        <p:spPr>
          <a:xfrm>
            <a:off x="593912" y="987425"/>
            <a:ext cx="5679514" cy="3168649"/>
          </a:xfrm>
        </p:spPr>
      </p:pic>
      <p:sp>
        <p:nvSpPr>
          <p:cNvPr id="3" name="Slide Number Placeholder 2">
            <a:extLst>
              <a:ext uri="{FF2B5EF4-FFF2-40B4-BE49-F238E27FC236}">
                <a16:creationId xmlns:a16="http://schemas.microsoft.com/office/drawing/2014/main" id="{880EDB03-D88F-5EC9-D836-524A151F04A2}"/>
              </a:ext>
            </a:extLst>
          </p:cNvPr>
          <p:cNvSpPr>
            <a:spLocks noGrp="1"/>
          </p:cNvSpPr>
          <p:nvPr>
            <p:ph type="sldNum" sz="quarter" idx="12"/>
          </p:nvPr>
        </p:nvSpPr>
        <p:spPr/>
        <p:txBody>
          <a:bodyPr/>
          <a:lstStyle/>
          <a:p>
            <a:fld id="{17E67D8A-34D6-474B-B6E0-2EEA3E55DD9F}" type="slidenum">
              <a:rPr lang="en-IE" smtClean="0"/>
              <a:t>46</a:t>
            </a:fld>
            <a:endParaRPr lang="en-IE" dirty="0"/>
          </a:p>
        </p:txBody>
      </p:sp>
    </p:spTree>
    <p:extLst>
      <p:ext uri="{BB962C8B-B14F-4D97-AF65-F5344CB8AC3E}">
        <p14:creationId xmlns:p14="http://schemas.microsoft.com/office/powerpoint/2010/main" val="3468076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p30"/>
          <p:cNvSpPr txBox="1">
            <a:spLocks noGrp="1"/>
          </p:cNvSpPr>
          <p:nvPr>
            <p:ph type="title"/>
          </p:nvPr>
        </p:nvSpPr>
        <p:spPr>
          <a:xfrm>
            <a:off x="481012" y="1314449"/>
            <a:ext cx="5915025" cy="3120653"/>
          </a:xfrm>
          <a:prstGeom prst="rect">
            <a:avLst/>
          </a:prstGeom>
        </p:spPr>
        <p:txBody>
          <a:bodyPr spcFirstLastPara="1" wrap="square" lIns="68569" tIns="68569" rIns="68569" bIns="68569" anchor="ctr" anchorCtr="0">
            <a:noAutofit/>
          </a:bodyPr>
          <a:lstStyle/>
          <a:p>
            <a:pPr algn="ctr"/>
            <a:r>
              <a:rPr lang="en-IE" sz="2400" dirty="0">
                <a:solidFill>
                  <a:schemeClr val="tx1"/>
                </a:solidFill>
                <a:latin typeface="Tahoma" panose="020B0604030504040204" pitchFamily="34" charset="0"/>
              </a:rPr>
              <a:t>Picture Books &amp; Read Alouds</a:t>
            </a:r>
            <a:endParaRPr sz="2400" dirty="0">
              <a:solidFill>
                <a:schemeClr val="tx1"/>
              </a:solidFill>
              <a:latin typeface="Tahoma" panose="020B0604030504040204" pitchFamily="34" charset="0"/>
            </a:endParaRPr>
          </a:p>
        </p:txBody>
      </p:sp>
    </p:spTree>
    <p:extLst>
      <p:ext uri="{BB962C8B-B14F-4D97-AF65-F5344CB8AC3E}">
        <p14:creationId xmlns:p14="http://schemas.microsoft.com/office/powerpoint/2010/main" val="3781025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 via Internet Archive </a:t>
            </a:r>
            <a:endParaRPr lang="en-US" sz="4400" dirty="0">
              <a:sym typeface="Mulish"/>
            </a:endParaRPr>
          </a:p>
        </p:txBody>
      </p:sp>
      <p:sp>
        <p:nvSpPr>
          <p:cNvPr id="369" name="Google Shape;369;p67"/>
          <p:cNvSpPr txBox="1">
            <a:spLocks noGrp="1"/>
          </p:cNvSpPr>
          <p:nvPr>
            <p:ph type="body" sz="half" idx="2"/>
          </p:nvPr>
        </p:nvSpPr>
        <p:spPr>
          <a:xfrm>
            <a:off x="473074" y="1108075"/>
            <a:ext cx="5921376" cy="923925"/>
          </a:xfrm>
          <a:prstGeom prst="rect">
            <a:avLst/>
          </a:prstGeom>
        </p:spPr>
        <p:txBody>
          <a:bodyPr spcFirstLastPara="1" wrap="square" lIns="68569" tIns="68569" rIns="68569" bIns="68569" anchor="t" anchorCtr="0">
            <a:noAutofit/>
          </a:bodyPr>
          <a:lstStyle/>
          <a:p>
            <a:pPr marL="0" indent="0">
              <a:lnSpc>
                <a:spcPct val="100000"/>
              </a:lnSpc>
              <a:spcBef>
                <a:spcPts val="900"/>
              </a:spcBef>
              <a:spcAft>
                <a:spcPts val="900"/>
              </a:spcAft>
              <a:buNone/>
            </a:pPr>
            <a:r>
              <a:rPr lang="en" sz="1800" dirty="0">
                <a:solidFill>
                  <a:schemeClr val="dk1"/>
                </a:solidFill>
                <a:sym typeface="Mulish"/>
              </a:rPr>
              <a:t>There are many counting and number related books on </a:t>
            </a:r>
            <a:r>
              <a:rPr lang="en" sz="1800" u="sng" dirty="0">
                <a:solidFill>
                  <a:schemeClr val="hlink"/>
                </a:solidFill>
                <a:sym typeface="Mulish"/>
                <a:hlinkClick r:id="rId3"/>
              </a:rPr>
              <a:t>https://archive.org</a:t>
            </a:r>
            <a:endParaRPr lang="en" sz="1800" u="sng" dirty="0">
              <a:solidFill>
                <a:schemeClr val="hlink"/>
              </a:solidFill>
              <a:sym typeface="Mulish"/>
            </a:endParaRP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3943026" y="1882775"/>
            <a:ext cx="2356173" cy="2344090"/>
          </a:xfrm>
        </p:spPr>
      </p:pic>
      <p:sp>
        <p:nvSpPr>
          <p:cNvPr id="9" name="Google Shape;369;p67">
            <a:extLst>
              <a:ext uri="{FF2B5EF4-FFF2-40B4-BE49-F238E27FC236}">
                <a16:creationId xmlns:a16="http://schemas.microsoft.com/office/drawing/2014/main" id="{5E0134AF-BE03-C4B4-371A-06E0064A64A6}"/>
              </a:ext>
            </a:extLst>
          </p:cNvPr>
          <p:cNvSpPr txBox="1">
            <a:spLocks/>
          </p:cNvSpPr>
          <p:nvPr/>
        </p:nvSpPr>
        <p:spPr>
          <a:xfrm>
            <a:off x="473075" y="1997075"/>
            <a:ext cx="3136900" cy="2859088"/>
          </a:xfrm>
          <a:prstGeom prst="rect">
            <a:avLst/>
          </a:prstGeom>
        </p:spPr>
        <p:txBody>
          <a:bodyPr spcFirstLastPara="1" vert="horz" wrap="square" lIns="68569" tIns="68569" rIns="68569" bIns="68569"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buClrTx/>
            </a:pPr>
            <a:r>
              <a:rPr lang="en-US" sz="1800" dirty="0">
                <a:solidFill>
                  <a:schemeClr val="dk1"/>
                </a:solidFill>
                <a:sym typeface="Mulish"/>
              </a:rPr>
              <a:t>This is an online digital library/archive that is free to access. Just click on the link, register/log in for FREE, and then simply "borrow" the required book for an hour. After an hour you can choose to borrow it again if required.</a:t>
            </a:r>
            <a:endParaRPr lang="en-US" sz="1800" dirty="0">
              <a:solidFill>
                <a:schemeClr val="dk1"/>
              </a:solidFill>
              <a:sym typeface="Comic Sans MS"/>
            </a:endParaRPr>
          </a:p>
          <a:p>
            <a:pPr marL="342900">
              <a:lnSpc>
                <a:spcPct val="100000"/>
              </a:lnSpc>
              <a:spcBef>
                <a:spcPts val="1200"/>
              </a:spcBef>
              <a:spcAft>
                <a:spcPts val="900"/>
              </a:spcAft>
              <a:buClrTx/>
            </a:pPr>
            <a:endParaRPr lang="en-US" sz="1800" dirty="0">
              <a:solidFill>
                <a:schemeClr val="dk1"/>
              </a:solidFill>
              <a:sym typeface="Comic Sans MS"/>
            </a:endParaRPr>
          </a:p>
        </p:txBody>
      </p:sp>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48</a:t>
            </a:fld>
            <a:endParaRPr lang="en-IE"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4" y="914400"/>
            <a:ext cx="5020945"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US" sz="1800" i="1" dirty="0"/>
              <a:t>Anno’s Counting Book </a:t>
            </a:r>
            <a:r>
              <a:rPr lang="en-US" sz="1800" dirty="0"/>
              <a:t>by Mitsumasa Anno</a:t>
            </a:r>
          </a:p>
          <a:p>
            <a:pPr marL="266700" indent="-266700">
              <a:lnSpc>
                <a:spcPct val="100000"/>
              </a:lnSpc>
              <a:spcBef>
                <a:spcPts val="0"/>
              </a:spcBef>
              <a:spcAft>
                <a:spcPts val="900"/>
              </a:spcAft>
              <a:buFont typeface="Arial" panose="020B0604020202020204" pitchFamily="34" charset="0"/>
              <a:buChar char="•"/>
            </a:pPr>
            <a:r>
              <a:rPr lang="en-US" sz="1800" dirty="0"/>
              <a:t>Downloadable at </a:t>
            </a:r>
            <a:r>
              <a:rPr lang="en-US" sz="1800" dirty="0">
                <a:hlinkClick r:id="rId3"/>
              </a:rPr>
              <a:t>edco.ie/cfyz</a:t>
            </a:r>
            <a:endParaRPr lang="en-US" sz="1800" dirty="0"/>
          </a:p>
          <a:p>
            <a:pPr marL="266700" indent="-266700">
              <a:lnSpc>
                <a:spcPct val="100000"/>
              </a:lnSpc>
              <a:spcBef>
                <a:spcPts val="0"/>
              </a:spcBef>
              <a:spcAft>
                <a:spcPts val="900"/>
              </a:spcAft>
              <a:buFont typeface="Arial" panose="020B0604020202020204" pitchFamily="34" charset="0"/>
              <a:buChar char="•"/>
            </a:pPr>
            <a:r>
              <a:rPr lang="en-US"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takes the reader on a journey through the four seasons of the year with numbers 1 to 12. </a:t>
            </a:r>
          </a:p>
          <a:p>
            <a:pPr marL="266700" indent="-266700">
              <a:lnSpc>
                <a:spcPct val="100000"/>
              </a:lnSpc>
              <a:spcBef>
                <a:spcPts val="0"/>
              </a:spcBef>
              <a:spcAft>
                <a:spcPts val="900"/>
              </a:spcAft>
              <a:buFont typeface="Arial" panose="020B0604020202020204" pitchFamily="34" charset="0"/>
              <a:buChar char="•"/>
            </a:pPr>
            <a:r>
              <a:rPr lang="en-US" sz="1800" dirty="0"/>
              <a:t>Numbers are represented by numerals,  cubes and many sets of objects in the beautiful scenes depicted in this wordless counting book.</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49</a:t>
            </a:fld>
            <a:endParaRPr lang="en-IE"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9"/>
          <p:cNvSpPr txBox="1">
            <a:spLocks noGrp="1"/>
          </p:cNvSpPr>
          <p:nvPr>
            <p:ph idx="1"/>
          </p:nvPr>
        </p:nvSpPr>
        <p:spPr>
          <a:xfrm>
            <a:off x="475299" y="918452"/>
            <a:ext cx="5635942" cy="4325937"/>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pPr>
            <a:r>
              <a:rPr lang="en-IE" sz="1800" dirty="0">
                <a:solidFill>
                  <a:srgbClr val="000000"/>
                </a:solidFill>
                <a:latin typeface="Tahoma" panose="020B0604030504040204" pitchFamily="34" charset="0"/>
                <a:sym typeface="Mulish"/>
              </a:rPr>
              <a:t>The low-threshold, high-ceiling approach that typifies </a:t>
            </a:r>
            <a:r>
              <a:rPr lang="en-IE" sz="1800" i="1" dirty="0">
                <a:solidFill>
                  <a:srgbClr val="000000"/>
                </a:solidFill>
                <a:latin typeface="Tahoma" panose="020B0604030504040204" pitchFamily="34" charset="0"/>
                <a:sym typeface="Mulish"/>
              </a:rPr>
              <a:t>Maths and Me </a:t>
            </a:r>
            <a:r>
              <a:rPr lang="en-IE" sz="1800" dirty="0">
                <a:solidFill>
                  <a:srgbClr val="000000"/>
                </a:solidFill>
                <a:latin typeface="Tahoma" panose="020B0604030504040204" pitchFamily="34" charset="0"/>
                <a:sym typeface="Mulish"/>
              </a:rPr>
              <a:t>is designed to support children and enable them to comfortably work with numbers outside the traditional number limits.</a:t>
            </a:r>
          </a:p>
          <a:p>
            <a:pPr marL="266700" indent="-266700">
              <a:lnSpc>
                <a:spcPct val="100000"/>
              </a:lnSpc>
              <a:spcBef>
                <a:spcPts val="0"/>
              </a:spcBef>
              <a:spcAft>
                <a:spcPts val="900"/>
              </a:spcAft>
            </a:pPr>
            <a:r>
              <a:rPr lang="en-IE" sz="1800" dirty="0">
                <a:solidFill>
                  <a:srgbClr val="000000"/>
                </a:solidFill>
                <a:latin typeface="Tahoma" panose="020B0604030504040204" pitchFamily="34" charset="0"/>
                <a:sym typeface="Mulish"/>
              </a:rPr>
              <a:t>Ultimately, at the end of the </a:t>
            </a:r>
            <a:r>
              <a:rPr lang="en-IE" sz="1800" i="1" dirty="0">
                <a:solidFill>
                  <a:srgbClr val="000000"/>
                </a:solidFill>
                <a:latin typeface="Tahoma" panose="020B0604030504040204" pitchFamily="34" charset="0"/>
                <a:sym typeface="Mulish"/>
              </a:rPr>
              <a:t>Maths and Me </a:t>
            </a:r>
            <a:r>
              <a:rPr lang="en-IE" sz="1800" dirty="0">
                <a:solidFill>
                  <a:srgbClr val="000000"/>
                </a:solidFill>
                <a:latin typeface="Tahoma" panose="020B0604030504040204" pitchFamily="34" charset="0"/>
                <a:sym typeface="Mulish"/>
              </a:rPr>
              <a:t>Senior Infants programme, we are confident that the children will be much more capable and confident mathematicians! </a:t>
            </a:r>
          </a:p>
        </p:txBody>
      </p:sp>
      <p:sp>
        <p:nvSpPr>
          <p:cNvPr id="3" name="Slide Number Placeholder 2">
            <a:extLst>
              <a:ext uri="{FF2B5EF4-FFF2-40B4-BE49-F238E27FC236}">
                <a16:creationId xmlns:a16="http://schemas.microsoft.com/office/drawing/2014/main" id="{831E7843-549A-BBD7-5450-1B542A1709F4}"/>
              </a:ext>
            </a:extLst>
          </p:cNvPr>
          <p:cNvSpPr>
            <a:spLocks noGrp="1"/>
          </p:cNvSpPr>
          <p:nvPr>
            <p:ph type="sldNum" sz="quarter" idx="12"/>
          </p:nvPr>
        </p:nvSpPr>
        <p:spPr/>
        <p:txBody>
          <a:bodyPr/>
          <a:lstStyle/>
          <a:p>
            <a:fld id="{17E67D8A-34D6-474B-B6E0-2EEA3E55DD9F}" type="slidenum">
              <a:rPr lang="en-IE" smtClean="0"/>
              <a:t>5</a:t>
            </a:fld>
            <a:endParaRPr lang="en-IE" dirty="0"/>
          </a:p>
        </p:txBody>
      </p:sp>
      <p:sp>
        <p:nvSpPr>
          <p:cNvPr id="5" name="Google Shape;130;p29">
            <a:extLst>
              <a:ext uri="{FF2B5EF4-FFF2-40B4-BE49-F238E27FC236}">
                <a16:creationId xmlns:a16="http://schemas.microsoft.com/office/drawing/2014/main" id="{FAF9AA3E-7FDF-F4A7-C964-B0E5AC4F449D}"/>
              </a:ext>
            </a:extLst>
          </p:cNvPr>
          <p:cNvSpPr txBox="1">
            <a:spLocks noGrp="1"/>
          </p:cNvSpPr>
          <p:nvPr>
            <p:ph type="title"/>
          </p:nvPr>
        </p:nvSpPr>
        <p:spPr>
          <a:xfrm>
            <a:off x="452438" y="329884"/>
            <a:ext cx="5915025" cy="462914"/>
          </a:xfrm>
          <a:prstGeom prst="rect">
            <a:avLst/>
          </a:prstGeom>
        </p:spPr>
        <p:txBody>
          <a:bodyPr spcFirstLastPara="1" wrap="square" lIns="68569" tIns="68569" rIns="68569" bIns="68569" anchor="t" anchorCtr="0">
            <a:noAutofit/>
          </a:bodyPr>
          <a:lstStyle/>
          <a:p>
            <a:r>
              <a:rPr lang="en" sz="2800" dirty="0">
                <a:latin typeface="Tahoma" panose="020B0604030504040204" pitchFamily="34" charset="0"/>
                <a:sym typeface="Mulish"/>
              </a:rPr>
              <a:t>Rationale</a:t>
            </a:r>
            <a:endParaRPr sz="1400" dirty="0">
              <a:latin typeface="Tahoma" panose="020B0604030504040204" pitchFamily="34" charset="0"/>
              <a:sym typeface="Mulish"/>
            </a:endParaRPr>
          </a:p>
        </p:txBody>
      </p:sp>
      <p:pic>
        <p:nvPicPr>
          <p:cNvPr id="2" name="Picture Placeholder 6">
            <a:extLst>
              <a:ext uri="{FF2B5EF4-FFF2-40B4-BE49-F238E27FC236}">
                <a16:creationId xmlns:a16="http://schemas.microsoft.com/office/drawing/2014/main" id="{63595DE9-5559-6708-B8F8-638952FC805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87796" y="3169839"/>
            <a:ext cx="1579667" cy="158067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39872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112387"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My Ten Book</a:t>
            </a:r>
            <a:r>
              <a:rPr lang="en-IE" sz="1800" dirty="0"/>
              <a:t> by Jane Belk Moncure</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edco.ie/frmr</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A series of books where each one introduces the concept of the title number by interacting with that amount of a variety of things, some of which are grouped and regrouped to demonstrate adding and subtracting.</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50</a:t>
            </a:fld>
            <a:endParaRPr lang="en-IE" dirty="0"/>
          </a:p>
        </p:txBody>
      </p:sp>
    </p:spTree>
    <p:extLst>
      <p:ext uri="{BB962C8B-B14F-4D97-AF65-F5344CB8AC3E}">
        <p14:creationId xmlns:p14="http://schemas.microsoft.com/office/powerpoint/2010/main" val="19086148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020945"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Town </a:t>
            </a:r>
            <a:r>
              <a:rPr lang="en-IE" sz="1800" dirty="0"/>
              <a:t>by Nadia Higgins</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edco.ie/qv98</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A series of books where each one tells the story of a town dedicated to the title number.</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51</a:t>
            </a:fld>
            <a:endParaRPr lang="en-IE" dirty="0"/>
          </a:p>
        </p:txBody>
      </p:sp>
    </p:spTree>
    <p:extLst>
      <p:ext uri="{BB962C8B-B14F-4D97-AF65-F5344CB8AC3E}">
        <p14:creationId xmlns:p14="http://schemas.microsoft.com/office/powerpoint/2010/main" val="2881256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020945"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a:t>
            </a:r>
            <a:r>
              <a:rPr lang="en-IE" sz="1800" dirty="0"/>
              <a:t>by Dana Meachen Rau</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edco.ie/3k6v</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A series of books where each represents the title number via real life photographs.</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52</a:t>
            </a:fld>
            <a:endParaRPr lang="en-IE" dirty="0"/>
          </a:p>
        </p:txBody>
      </p:sp>
    </p:spTree>
    <p:extLst>
      <p:ext uri="{BB962C8B-B14F-4D97-AF65-F5344CB8AC3E}">
        <p14:creationId xmlns:p14="http://schemas.microsoft.com/office/powerpoint/2010/main" val="3185116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030470"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Mouse Count </a:t>
            </a:r>
            <a:r>
              <a:rPr lang="en-IE" sz="1800" dirty="0"/>
              <a:t>by Ellen Stoll Walsh</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edco.ie/rnh4</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The story of a very hungry snake. He is on the hunt. He finds ten mice to eat but something surprising happens.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53</a:t>
            </a:fld>
            <a:endParaRPr lang="en-IE" dirty="0"/>
          </a:p>
        </p:txBody>
      </p:sp>
    </p:spTree>
    <p:extLst>
      <p:ext uri="{BB962C8B-B14F-4D97-AF65-F5344CB8AC3E}">
        <p14:creationId xmlns:p14="http://schemas.microsoft.com/office/powerpoint/2010/main" val="1260015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280027"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Racing Rats </a:t>
            </a:r>
            <a:r>
              <a:rPr lang="en-IE" sz="1800" dirty="0"/>
              <a:t>by Jack Booth</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IE" sz="1800" dirty="0">
                <a:hlinkClick r:id="rId3"/>
              </a:rPr>
              <a:t>edco.ie/w262</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IE" sz="1800" dirty="0"/>
              <a:t>This simple story explores the number bonds of ten as it describes the colours of the various sets of ten animals that run through the town.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54</a:t>
            </a:fld>
            <a:endParaRPr lang="en-IE" dirty="0"/>
          </a:p>
        </p:txBody>
      </p:sp>
    </p:spTree>
    <p:extLst>
      <p:ext uri="{BB962C8B-B14F-4D97-AF65-F5344CB8AC3E}">
        <p14:creationId xmlns:p14="http://schemas.microsoft.com/office/powerpoint/2010/main" val="2967079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2" y="913752"/>
            <a:ext cx="5975739"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Ten Black Dots </a:t>
            </a:r>
            <a:r>
              <a:rPr lang="en-IE" sz="1800" dirty="0"/>
              <a:t>by Donald Crews</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edco.ie/pywr</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has simple pictures and text. </a:t>
            </a:r>
          </a:p>
          <a:p>
            <a:pPr marL="266700" indent="-266700">
              <a:lnSpc>
                <a:spcPct val="100000"/>
              </a:lnSpc>
              <a:spcBef>
                <a:spcPts val="0"/>
              </a:spcBef>
              <a:spcAft>
                <a:spcPts val="900"/>
              </a:spcAft>
              <a:buFont typeface="Arial" panose="020B0604020202020204" pitchFamily="34" charset="0"/>
              <a:buChar char="•"/>
            </a:pPr>
            <a:r>
              <a:rPr lang="en-US" sz="1800" dirty="0"/>
              <a:t>On each page the artist adds one more dot and thinks of new designs to make with the growing number.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55</a:t>
            </a:fld>
            <a:endParaRPr lang="en-IE" dirty="0"/>
          </a:p>
        </p:txBody>
      </p:sp>
    </p:spTree>
    <p:extLst>
      <p:ext uri="{BB962C8B-B14F-4D97-AF65-F5344CB8AC3E}">
        <p14:creationId xmlns:p14="http://schemas.microsoft.com/office/powerpoint/2010/main" val="622343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2" y="913752"/>
            <a:ext cx="5975739"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IE" sz="1800" i="1" dirty="0"/>
              <a:t>Fish Eyes </a:t>
            </a:r>
            <a:r>
              <a:rPr lang="en-IE" sz="1800" dirty="0"/>
              <a:t>by Lois Ehlert</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edco.ie/we6c</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follows one fish on a journey as it meets new groups of fish (up to 10). </a:t>
            </a:r>
          </a:p>
          <a:p>
            <a:pPr marL="266700" indent="-266700">
              <a:lnSpc>
                <a:spcPct val="100000"/>
              </a:lnSpc>
              <a:spcBef>
                <a:spcPts val="0"/>
              </a:spcBef>
              <a:spcAft>
                <a:spcPts val="900"/>
              </a:spcAft>
              <a:buFont typeface="Arial" panose="020B0604020202020204" pitchFamily="34" charset="0"/>
              <a:buChar char="•"/>
            </a:pPr>
            <a:r>
              <a:rPr lang="en-US" sz="1800" dirty="0"/>
              <a:t>It builds the number relationship of one more as our fish narrator finds the total of each new group of fish and then adds itself to the count..”</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56</a:t>
            </a:fld>
            <a:endParaRPr lang="en-IE" dirty="0"/>
          </a:p>
        </p:txBody>
      </p:sp>
      <p:sp>
        <p:nvSpPr>
          <p:cNvPr id="2" name="Google Shape;369;p67">
            <a:extLst>
              <a:ext uri="{FF2B5EF4-FFF2-40B4-BE49-F238E27FC236}">
                <a16:creationId xmlns:a16="http://schemas.microsoft.com/office/drawing/2014/main" id="{DEC5565E-6944-6DA6-D772-DED701AFEA52}"/>
              </a:ext>
            </a:extLst>
          </p:cNvPr>
          <p:cNvSpPr txBox="1">
            <a:spLocks/>
          </p:cNvSpPr>
          <p:nvPr/>
        </p:nvSpPr>
        <p:spPr>
          <a:xfrm>
            <a:off x="471171" y="3677298"/>
            <a:ext cx="4405630" cy="873100"/>
          </a:xfrm>
          <a:prstGeom prst="rect">
            <a:avLst/>
          </a:prstGeom>
        </p:spPr>
        <p:txBody>
          <a:bodyPr spcFirstLastPara="1" vert="horz" wrap="square" lIns="68569" tIns="68569" rIns="68569" bIns="68569"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66700" indent="-266700">
              <a:lnSpc>
                <a:spcPct val="100000"/>
              </a:lnSpc>
              <a:spcBef>
                <a:spcPts val="0"/>
              </a:spcBef>
              <a:spcAft>
                <a:spcPts val="900"/>
              </a:spcAft>
              <a:buClrTx/>
              <a:buFont typeface="Arial" panose="020B0604020202020204" pitchFamily="34" charset="0"/>
              <a:buChar char="•"/>
            </a:pPr>
            <a:r>
              <a:rPr lang="en-US" sz="1800" dirty="0"/>
              <a:t>For example, ‘2 jumping fish plus me makes 3’.</a:t>
            </a:r>
          </a:p>
        </p:txBody>
      </p:sp>
    </p:spTree>
    <p:extLst>
      <p:ext uri="{BB962C8B-B14F-4D97-AF65-F5344CB8AC3E}">
        <p14:creationId xmlns:p14="http://schemas.microsoft.com/office/powerpoint/2010/main" val="1899539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67"/>
          <p:cNvSpPr txBox="1">
            <a:spLocks noGrp="1"/>
          </p:cNvSpPr>
          <p:nvPr>
            <p:ph type="title"/>
          </p:nvPr>
        </p:nvSpPr>
        <p:spPr>
          <a:xfrm>
            <a:off x="463550" y="333375"/>
            <a:ext cx="5651500" cy="1200150"/>
          </a:xfrm>
          <a:prstGeom prst="rect">
            <a:avLst/>
          </a:prstGeom>
        </p:spPr>
        <p:txBody>
          <a:bodyPr spcFirstLastPara="1" wrap="square" lIns="68569" tIns="68569" rIns="68569" bIns="68569" anchor="t" anchorCtr="0">
            <a:noAutofit/>
          </a:bodyPr>
          <a:lstStyle/>
          <a:p>
            <a:r>
              <a:rPr lang="en-US" sz="2800" dirty="0">
                <a:sym typeface="Mulish"/>
              </a:rPr>
              <a:t>Picture Books &amp; Read Alouds</a:t>
            </a:r>
            <a:endParaRPr lang="en-US" sz="4400" dirty="0">
              <a:sym typeface="Mulish"/>
            </a:endParaRPr>
          </a:p>
        </p:txBody>
      </p:sp>
      <p:sp>
        <p:nvSpPr>
          <p:cNvPr id="369" name="Google Shape;369;p67"/>
          <p:cNvSpPr txBox="1">
            <a:spLocks noGrp="1"/>
          </p:cNvSpPr>
          <p:nvPr>
            <p:ph type="body" sz="half" idx="2"/>
          </p:nvPr>
        </p:nvSpPr>
        <p:spPr>
          <a:xfrm>
            <a:off x="473073" y="913752"/>
            <a:ext cx="5333368" cy="3651886"/>
          </a:xfrm>
          <a:prstGeom prst="rect">
            <a:avLst/>
          </a:prstGeom>
        </p:spPr>
        <p:txBody>
          <a:bodyPr spcFirstLastPara="1" wrap="square" lIns="68569" tIns="68569" rIns="68569" bIns="68569" anchor="t" anchorCtr="0">
            <a:noAutofit/>
          </a:bodyPr>
          <a:lstStyle/>
          <a:p>
            <a:pPr marL="266700" indent="-266700">
              <a:lnSpc>
                <a:spcPct val="100000"/>
              </a:lnSpc>
              <a:spcBef>
                <a:spcPts val="0"/>
              </a:spcBef>
              <a:spcAft>
                <a:spcPts val="900"/>
              </a:spcAft>
              <a:buFont typeface="Arial" panose="020B0604020202020204" pitchFamily="34" charset="0"/>
              <a:buChar char="•"/>
            </a:pPr>
            <a:r>
              <a:rPr lang="en-US" sz="1800" i="1" dirty="0"/>
              <a:t>1, 2, 3 to the Zoo </a:t>
            </a:r>
            <a:r>
              <a:rPr lang="en-IE" sz="1800" dirty="0"/>
              <a:t>by Eric Carle</a:t>
            </a:r>
          </a:p>
          <a:p>
            <a:pPr marL="266700" indent="-266700">
              <a:lnSpc>
                <a:spcPct val="100000"/>
              </a:lnSpc>
              <a:spcBef>
                <a:spcPts val="0"/>
              </a:spcBef>
              <a:spcAft>
                <a:spcPts val="900"/>
              </a:spcAft>
              <a:buFont typeface="Arial" panose="020B0604020202020204" pitchFamily="34" charset="0"/>
              <a:buChar char="•"/>
            </a:pPr>
            <a:r>
              <a:rPr lang="en-IE" sz="1800" dirty="0"/>
              <a:t>Downloadable at </a:t>
            </a:r>
            <a:r>
              <a:rPr lang="en-US" sz="1800" dirty="0">
                <a:hlinkClick r:id="rId3"/>
              </a:rPr>
              <a:t>edco.ie/srbf</a:t>
            </a:r>
            <a:endParaRPr lang="en-IE" sz="1800" dirty="0"/>
          </a:p>
          <a:p>
            <a:pPr marL="266700" indent="-266700">
              <a:lnSpc>
                <a:spcPct val="100000"/>
              </a:lnSpc>
              <a:spcBef>
                <a:spcPts val="0"/>
              </a:spcBef>
              <a:spcAft>
                <a:spcPts val="900"/>
              </a:spcAft>
              <a:buFont typeface="Arial" panose="020B0604020202020204" pitchFamily="34" charset="0"/>
              <a:buChar char="•"/>
            </a:pPr>
            <a:r>
              <a:rPr lang="en-IE" sz="1800" dirty="0"/>
              <a:t>Suitable for Junior Infants and Senior Infants</a:t>
            </a:r>
          </a:p>
          <a:p>
            <a:pPr marL="266700" indent="-266700">
              <a:lnSpc>
                <a:spcPct val="100000"/>
              </a:lnSpc>
              <a:spcBef>
                <a:spcPts val="0"/>
              </a:spcBef>
              <a:spcAft>
                <a:spcPts val="900"/>
              </a:spcAft>
              <a:buFont typeface="Arial" panose="020B0604020202020204" pitchFamily="34" charset="0"/>
              <a:buChar char="•"/>
            </a:pPr>
            <a:r>
              <a:rPr lang="en-US" sz="1800" dirty="0"/>
              <a:t>This book follows one tiny mouse’s train ride to the zoo. </a:t>
            </a:r>
          </a:p>
          <a:p>
            <a:pPr marL="266700" indent="-266700">
              <a:lnSpc>
                <a:spcPct val="100000"/>
              </a:lnSpc>
              <a:spcBef>
                <a:spcPts val="0"/>
              </a:spcBef>
              <a:spcAft>
                <a:spcPts val="900"/>
              </a:spcAft>
              <a:buFont typeface="Arial" panose="020B0604020202020204" pitchFamily="34" charset="0"/>
              <a:buChar char="•"/>
            </a:pPr>
            <a:r>
              <a:rPr lang="en-US" sz="1800" dirty="0"/>
              <a:t>As the journey continues, a new car is added (up to 10) with one more animal on each car, than the one before it. </a:t>
            </a:r>
          </a:p>
        </p:txBody>
      </p:sp>
      <p:pic>
        <p:nvPicPr>
          <p:cNvPr id="8" name="Content Placeholder 7" descr="A black and white logo with columns&#10;&#10;Description automatically generated">
            <a:extLst>
              <a:ext uri="{FF2B5EF4-FFF2-40B4-BE49-F238E27FC236}">
                <a16:creationId xmlns:a16="http://schemas.microsoft.com/office/drawing/2014/main" id="{E0B94AC6-6453-5036-F7AD-93E562A9987F}"/>
              </a:ext>
            </a:extLst>
          </p:cNvPr>
          <p:cNvPicPr>
            <a:picLocks noGrp="1" noChangeAspect="1"/>
          </p:cNvPicPr>
          <p:nvPr>
            <p:ph idx="1"/>
          </p:nvPr>
        </p:nvPicPr>
        <p:blipFill>
          <a:blip r:embed="rId4"/>
          <a:stretch>
            <a:fillRect/>
          </a:stretch>
        </p:blipFill>
        <p:spPr>
          <a:xfrm>
            <a:off x="5503543" y="3609976"/>
            <a:ext cx="945269" cy="940422"/>
          </a:xfrm>
        </p:spPr>
      </p:pic>
      <p:sp>
        <p:nvSpPr>
          <p:cNvPr id="11" name="Slide Number Placeholder 10">
            <a:extLst>
              <a:ext uri="{FF2B5EF4-FFF2-40B4-BE49-F238E27FC236}">
                <a16:creationId xmlns:a16="http://schemas.microsoft.com/office/drawing/2014/main" id="{E95B38FE-9FA3-2A6A-FB0D-B405FA85F44D}"/>
              </a:ext>
            </a:extLst>
          </p:cNvPr>
          <p:cNvSpPr>
            <a:spLocks noGrp="1"/>
          </p:cNvSpPr>
          <p:nvPr>
            <p:ph type="sldNum" sz="quarter" idx="12"/>
          </p:nvPr>
        </p:nvSpPr>
        <p:spPr/>
        <p:txBody>
          <a:bodyPr/>
          <a:lstStyle/>
          <a:p>
            <a:fld id="{17E67D8A-34D6-474B-B6E0-2EEA3E55DD9F}" type="slidenum">
              <a:rPr lang="en-IE" smtClean="0"/>
              <a:t>57</a:t>
            </a:fld>
            <a:endParaRPr lang="en-IE" dirty="0"/>
          </a:p>
        </p:txBody>
      </p:sp>
    </p:spTree>
    <p:extLst>
      <p:ext uri="{BB962C8B-B14F-4D97-AF65-F5344CB8AC3E}">
        <p14:creationId xmlns:p14="http://schemas.microsoft.com/office/powerpoint/2010/main" val="426062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p30"/>
          <p:cNvSpPr txBox="1">
            <a:spLocks noGrp="1"/>
          </p:cNvSpPr>
          <p:nvPr>
            <p:ph type="title"/>
          </p:nvPr>
        </p:nvSpPr>
        <p:spPr>
          <a:xfrm>
            <a:off x="481012" y="1314449"/>
            <a:ext cx="5915025" cy="3120653"/>
          </a:xfrm>
          <a:prstGeom prst="rect">
            <a:avLst/>
          </a:prstGeom>
        </p:spPr>
        <p:txBody>
          <a:bodyPr spcFirstLastPara="1" wrap="square" lIns="68569" tIns="68569" rIns="68569" bIns="68569" anchor="ctr" anchorCtr="0">
            <a:noAutofit/>
          </a:bodyPr>
          <a:lstStyle/>
          <a:p>
            <a:pPr algn="ctr"/>
            <a:r>
              <a:rPr lang="en-IE" sz="3000" dirty="0">
                <a:solidFill>
                  <a:schemeClr val="tx1"/>
                </a:solidFill>
                <a:latin typeface="Tahoma" panose="020B0604030504040204" pitchFamily="34" charset="0"/>
              </a:rPr>
              <a:t>Games</a:t>
            </a:r>
            <a:endParaRPr sz="3000" dirty="0">
              <a:solidFill>
                <a:schemeClr val="tx1"/>
              </a:solidFill>
              <a:latin typeface="Tahoma" panose="020B0604030504040204" pitchFamily="34" charset="0"/>
            </a:endParaRPr>
          </a:p>
        </p:txBody>
      </p:sp>
    </p:spTree>
    <p:extLst>
      <p:ext uri="{BB962C8B-B14F-4D97-AF65-F5344CB8AC3E}">
        <p14:creationId xmlns:p14="http://schemas.microsoft.com/office/powerpoint/2010/main" val="1503876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7"/>
          <p:cNvSpPr txBox="1">
            <a:spLocks noGrp="1"/>
          </p:cNvSpPr>
          <p:nvPr>
            <p:ph type="title"/>
          </p:nvPr>
        </p:nvSpPr>
        <p:spPr>
          <a:xfrm>
            <a:off x="461963" y="331788"/>
            <a:ext cx="5915025" cy="993775"/>
          </a:xfrm>
          <a:prstGeom prst="rect">
            <a:avLst/>
          </a:prstGeom>
        </p:spPr>
        <p:txBody>
          <a:bodyPr spcFirstLastPara="1" wrap="square" lIns="68569" tIns="68569" rIns="68569" bIns="68569" anchor="t" anchorCtr="0">
            <a:noAutofit/>
          </a:bodyPr>
          <a:lstStyle/>
          <a:p>
            <a:r>
              <a:rPr lang="en" sz="2800" dirty="0">
                <a:sym typeface="Mulish"/>
              </a:rPr>
              <a:t>Pair Game: Throw and Build!</a:t>
            </a:r>
            <a:endParaRPr sz="4400" dirty="0">
              <a:sym typeface="Mulish"/>
            </a:endParaRPr>
          </a:p>
        </p:txBody>
      </p:sp>
      <p:sp>
        <p:nvSpPr>
          <p:cNvPr id="428" name="Google Shape;428;p77"/>
          <p:cNvSpPr txBox="1">
            <a:spLocks noGrp="1"/>
          </p:cNvSpPr>
          <p:nvPr>
            <p:ph idx="1"/>
          </p:nvPr>
        </p:nvSpPr>
        <p:spPr>
          <a:xfrm>
            <a:off x="461963" y="828675"/>
            <a:ext cx="5834063" cy="3339288"/>
          </a:xfrm>
          <a:prstGeom prst="rect">
            <a:avLst/>
          </a:prstGeom>
        </p:spPr>
        <p:txBody>
          <a:bodyPr spcFirstLastPara="1" wrap="square" lIns="68569" tIns="68569" rIns="68569" bIns="68569" anchor="t" anchorCtr="0">
            <a:noAutofit/>
          </a:bodyPr>
          <a:lstStyle/>
          <a:p>
            <a:pPr marL="0" indent="0">
              <a:lnSpc>
                <a:spcPct val="100000"/>
              </a:lnSpc>
              <a:spcBef>
                <a:spcPts val="0"/>
              </a:spcBef>
              <a:spcAft>
                <a:spcPts val="800"/>
              </a:spcAft>
              <a:buNone/>
            </a:pPr>
            <a:r>
              <a:rPr lang="en" sz="1800" b="1" dirty="0">
                <a:solidFill>
                  <a:schemeClr val="dk1"/>
                </a:solidFill>
                <a:sym typeface="Mulish"/>
              </a:rPr>
              <a:t>Needed: </a:t>
            </a:r>
            <a:r>
              <a:rPr lang="en" sz="1800" dirty="0">
                <a:solidFill>
                  <a:schemeClr val="dk1"/>
                </a:solidFill>
                <a:sym typeface="Mulish"/>
              </a:rPr>
              <a:t>10 cubes (unifix or multilink), one or two dice, per player.</a:t>
            </a:r>
            <a:endParaRPr sz="18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800" dirty="0">
                <a:solidFill>
                  <a:schemeClr val="dk1"/>
                </a:solidFill>
                <a:sym typeface="Mulish"/>
              </a:rPr>
              <a:t>Each player, in turn, chooses to throw one or two dice and then builds a stack of that number </a:t>
            </a:r>
            <a:br>
              <a:rPr lang="en" sz="1800" dirty="0">
                <a:solidFill>
                  <a:schemeClr val="dk1"/>
                </a:solidFill>
                <a:sym typeface="Mulish"/>
              </a:rPr>
            </a:br>
            <a:r>
              <a:rPr lang="en" sz="1800" dirty="0">
                <a:solidFill>
                  <a:schemeClr val="dk1"/>
                </a:solidFill>
                <a:sym typeface="Mulish"/>
              </a:rPr>
              <a:t>of cubes.</a:t>
            </a:r>
          </a:p>
          <a:p>
            <a:pPr marL="361950" indent="-361950">
              <a:lnSpc>
                <a:spcPct val="100000"/>
              </a:lnSpc>
              <a:spcBef>
                <a:spcPts val="0"/>
              </a:spcBef>
              <a:spcAft>
                <a:spcPts val="800"/>
              </a:spcAft>
              <a:buClr>
                <a:schemeClr val="dk1"/>
              </a:buClr>
              <a:buSzPct val="100000"/>
              <a:buFont typeface="+mj-lt"/>
              <a:buAutoNum type="arabicPeriod"/>
            </a:pPr>
            <a:r>
              <a:rPr lang="en" sz="1800" dirty="0">
                <a:solidFill>
                  <a:schemeClr val="dk1"/>
                </a:solidFill>
                <a:sym typeface="Mulish"/>
              </a:rPr>
              <a:t>The players add to their stack of number of cubes.</a:t>
            </a:r>
          </a:p>
          <a:p>
            <a:pPr marL="361950" indent="-361950">
              <a:lnSpc>
                <a:spcPct val="100000"/>
              </a:lnSpc>
              <a:spcBef>
                <a:spcPts val="0"/>
              </a:spcBef>
              <a:spcAft>
                <a:spcPts val="800"/>
              </a:spcAft>
              <a:buClr>
                <a:schemeClr val="dk1"/>
              </a:buClr>
              <a:buSzPct val="100000"/>
              <a:buFont typeface="+mj-lt"/>
              <a:buAutoNum type="arabicPeriod"/>
            </a:pPr>
            <a:r>
              <a:rPr lang="en" sz="1800" dirty="0">
                <a:solidFill>
                  <a:schemeClr val="dk1"/>
                </a:solidFill>
                <a:sym typeface="Mulish"/>
              </a:rPr>
              <a:t>The first player to build a stack of 10 cubes wins </a:t>
            </a:r>
            <a:br>
              <a:rPr lang="en" sz="1800" dirty="0">
                <a:solidFill>
                  <a:schemeClr val="dk1"/>
                </a:solidFill>
                <a:sym typeface="Mulish"/>
              </a:rPr>
            </a:br>
            <a:r>
              <a:rPr lang="en" sz="1800" dirty="0">
                <a:solidFill>
                  <a:schemeClr val="dk1"/>
                </a:solidFill>
                <a:sym typeface="Mulish"/>
              </a:rPr>
              <a:t>the game.</a:t>
            </a:r>
          </a:p>
        </p:txBody>
      </p:sp>
      <p:sp>
        <p:nvSpPr>
          <p:cNvPr id="3" name="Slide Number Placeholder 2">
            <a:extLst>
              <a:ext uri="{FF2B5EF4-FFF2-40B4-BE49-F238E27FC236}">
                <a16:creationId xmlns:a16="http://schemas.microsoft.com/office/drawing/2014/main" id="{D4CB6825-965E-5426-4686-E919FDCFD9F8}"/>
              </a:ext>
            </a:extLst>
          </p:cNvPr>
          <p:cNvSpPr>
            <a:spLocks noGrp="1"/>
          </p:cNvSpPr>
          <p:nvPr>
            <p:ph type="sldNum" sz="quarter" idx="12"/>
          </p:nvPr>
        </p:nvSpPr>
        <p:spPr/>
        <p:txBody>
          <a:bodyPr/>
          <a:lstStyle/>
          <a:p>
            <a:fld id="{17E67D8A-34D6-474B-B6E0-2EEA3E55DD9F}" type="slidenum">
              <a:rPr lang="en-IE" smtClean="0"/>
              <a:t>59</a:t>
            </a:fld>
            <a:endParaRPr lang="en-IE" dirty="0"/>
          </a:p>
        </p:txBody>
      </p:sp>
    </p:spTree>
    <p:extLst>
      <p:ext uri="{BB962C8B-B14F-4D97-AF65-F5344CB8AC3E}">
        <p14:creationId xmlns:p14="http://schemas.microsoft.com/office/powerpoint/2010/main" val="380615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p30"/>
          <p:cNvSpPr txBox="1">
            <a:spLocks noGrp="1"/>
          </p:cNvSpPr>
          <p:nvPr>
            <p:ph type="title"/>
          </p:nvPr>
        </p:nvSpPr>
        <p:spPr>
          <a:xfrm>
            <a:off x="481012" y="1314449"/>
            <a:ext cx="5915025" cy="3120653"/>
          </a:xfrm>
          <a:prstGeom prst="rect">
            <a:avLst/>
          </a:prstGeom>
        </p:spPr>
        <p:txBody>
          <a:bodyPr spcFirstLastPara="1" wrap="square" lIns="68569" tIns="68569" rIns="68569" bIns="68569" anchor="ctr" anchorCtr="0">
            <a:noAutofit/>
          </a:bodyPr>
          <a:lstStyle/>
          <a:p>
            <a:pPr algn="ctr"/>
            <a:r>
              <a:rPr lang="en" sz="3000" dirty="0">
                <a:solidFill>
                  <a:schemeClr val="tx1"/>
                </a:solidFill>
                <a:latin typeface="Tahoma" panose="020B0604030504040204" pitchFamily="34" charset="0"/>
              </a:rPr>
              <a:t>Counting &amp; Numeration</a:t>
            </a:r>
            <a:endParaRPr sz="3000" dirty="0">
              <a:solidFill>
                <a:schemeClr val="tx1"/>
              </a:solidFill>
              <a:latin typeface="Tahoma" panose="020B060403050404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7"/>
          <p:cNvSpPr txBox="1">
            <a:spLocks noGrp="1"/>
          </p:cNvSpPr>
          <p:nvPr>
            <p:ph type="title"/>
          </p:nvPr>
        </p:nvSpPr>
        <p:spPr>
          <a:xfrm>
            <a:off x="461963" y="331788"/>
            <a:ext cx="5915025" cy="993775"/>
          </a:xfrm>
          <a:prstGeom prst="rect">
            <a:avLst/>
          </a:prstGeom>
        </p:spPr>
        <p:txBody>
          <a:bodyPr spcFirstLastPara="1" wrap="square" lIns="68569" tIns="68569" rIns="68569" bIns="68569" anchor="t" anchorCtr="0">
            <a:noAutofit/>
          </a:bodyPr>
          <a:lstStyle/>
          <a:p>
            <a:r>
              <a:rPr lang="en" sz="2800" dirty="0">
                <a:sym typeface="Mulish"/>
              </a:rPr>
              <a:t>Pair Game: Tower Splits!</a:t>
            </a:r>
            <a:endParaRPr sz="4400" dirty="0">
              <a:sym typeface="Mulish"/>
            </a:endParaRPr>
          </a:p>
        </p:txBody>
      </p:sp>
      <p:sp>
        <p:nvSpPr>
          <p:cNvPr id="428" name="Google Shape;428;p77"/>
          <p:cNvSpPr txBox="1">
            <a:spLocks noGrp="1"/>
          </p:cNvSpPr>
          <p:nvPr>
            <p:ph idx="1"/>
          </p:nvPr>
        </p:nvSpPr>
        <p:spPr>
          <a:xfrm>
            <a:off x="471488" y="828675"/>
            <a:ext cx="5834063" cy="3937793"/>
          </a:xfrm>
          <a:prstGeom prst="rect">
            <a:avLst/>
          </a:prstGeom>
        </p:spPr>
        <p:txBody>
          <a:bodyPr spcFirstLastPara="1" wrap="square" lIns="68569" tIns="68569" rIns="68569" bIns="68569" anchor="t" anchorCtr="0">
            <a:noAutofit/>
          </a:bodyPr>
          <a:lstStyle/>
          <a:p>
            <a:pPr marL="0" indent="0">
              <a:lnSpc>
                <a:spcPct val="100000"/>
              </a:lnSpc>
              <a:spcBef>
                <a:spcPts val="0"/>
              </a:spcBef>
              <a:spcAft>
                <a:spcPts val="800"/>
              </a:spcAft>
              <a:buNone/>
            </a:pPr>
            <a:r>
              <a:rPr lang="en" sz="1700" b="1" dirty="0">
                <a:solidFill>
                  <a:schemeClr val="dk1"/>
                </a:solidFill>
                <a:sym typeface="Mulish"/>
              </a:rPr>
              <a:t>Needed: </a:t>
            </a:r>
            <a:r>
              <a:rPr lang="en" sz="1700" dirty="0">
                <a:solidFill>
                  <a:schemeClr val="dk1"/>
                </a:solidFill>
                <a:sym typeface="Mulish"/>
              </a:rPr>
              <a:t>10 cubes and tokens (could be counters, links, paperclips, etc.) </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Player A makes a tower of 10 cubes.</a:t>
            </a:r>
            <a:endParaRPr sz="1700" dirty="0">
              <a:solidFill>
                <a:schemeClr val="dk1"/>
              </a:solidFill>
              <a:sym typeface="Mulish"/>
            </a:endParaRPr>
          </a:p>
          <a:p>
            <a:pPr marL="361950" indent="-361950">
              <a:lnSpc>
                <a:spcPct val="100000"/>
              </a:lnSpc>
              <a:spcBef>
                <a:spcPts val="0"/>
              </a:spcBef>
              <a:spcAft>
                <a:spcPts val="800"/>
              </a:spcAft>
              <a:buClr>
                <a:schemeClr val="dk1"/>
              </a:buClr>
              <a:buFont typeface="+mj-lt"/>
              <a:buAutoNum type="arabicPeriod"/>
            </a:pPr>
            <a:r>
              <a:rPr lang="en" sz="1700" dirty="0">
                <a:solidFill>
                  <a:schemeClr val="dk1"/>
                </a:solidFill>
                <a:sym typeface="Mulish"/>
              </a:rPr>
              <a:t>Player B closes their eyes and calls SPLIT!</a:t>
            </a:r>
            <a:endParaRPr sz="1700" dirty="0">
              <a:solidFill>
                <a:schemeClr val="dk1"/>
              </a:solidFill>
              <a:sym typeface="Mulish"/>
            </a:endParaRPr>
          </a:p>
          <a:p>
            <a:pPr marL="361950" indent="-361950">
              <a:lnSpc>
                <a:spcPct val="100000"/>
              </a:lnSpc>
              <a:spcBef>
                <a:spcPts val="0"/>
              </a:spcBef>
              <a:spcAft>
                <a:spcPts val="800"/>
              </a:spcAft>
              <a:buClr>
                <a:schemeClr val="dk1"/>
              </a:buClr>
              <a:buFont typeface="+mj-lt"/>
              <a:buAutoNum type="arabicPeriod"/>
            </a:pPr>
            <a:r>
              <a:rPr lang="en" sz="1700" dirty="0">
                <a:solidFill>
                  <a:schemeClr val="dk1"/>
                </a:solidFill>
                <a:sym typeface="Mulish"/>
              </a:rPr>
              <a:t>Player A splits the tower in 2 parts and hides one part behind their back.</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Player B looks at the part of the tower they can see and says how many cubes are hidden. If correct, Player B takes a token.</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Swap roles and keep playing until time is up. </a:t>
            </a:r>
            <a:endParaRPr sz="1700" dirty="0">
              <a:solidFill>
                <a:schemeClr val="dk1"/>
              </a:solidFill>
              <a:sym typeface="Mulish"/>
            </a:endParaRPr>
          </a:p>
          <a:p>
            <a:pPr marL="361950" indent="-361950">
              <a:lnSpc>
                <a:spcPct val="100000"/>
              </a:lnSpc>
              <a:spcBef>
                <a:spcPts val="0"/>
              </a:spcBef>
              <a:spcAft>
                <a:spcPts val="800"/>
              </a:spcAft>
              <a:buClr>
                <a:schemeClr val="dk1"/>
              </a:buClr>
              <a:buSzPct val="100000"/>
              <a:buFont typeface="+mj-lt"/>
              <a:buAutoNum type="arabicPeriod"/>
            </a:pPr>
            <a:r>
              <a:rPr lang="en" sz="1700" dirty="0">
                <a:solidFill>
                  <a:schemeClr val="dk1"/>
                </a:solidFill>
                <a:sym typeface="Mulish"/>
              </a:rPr>
              <a:t>The winner is the person with the most tokens when the time is up.</a:t>
            </a:r>
            <a:endParaRPr sz="1700" dirty="0">
              <a:solidFill>
                <a:schemeClr val="dk1"/>
              </a:solidFill>
              <a:sym typeface="Mulish"/>
            </a:endParaRPr>
          </a:p>
        </p:txBody>
      </p:sp>
      <p:sp>
        <p:nvSpPr>
          <p:cNvPr id="3" name="Slide Number Placeholder 2">
            <a:extLst>
              <a:ext uri="{FF2B5EF4-FFF2-40B4-BE49-F238E27FC236}">
                <a16:creationId xmlns:a16="http://schemas.microsoft.com/office/drawing/2014/main" id="{D4CB6825-965E-5426-4686-E919FDCFD9F8}"/>
              </a:ext>
            </a:extLst>
          </p:cNvPr>
          <p:cNvSpPr>
            <a:spLocks noGrp="1"/>
          </p:cNvSpPr>
          <p:nvPr>
            <p:ph type="sldNum" sz="quarter" idx="12"/>
          </p:nvPr>
        </p:nvSpPr>
        <p:spPr/>
        <p:txBody>
          <a:bodyPr/>
          <a:lstStyle/>
          <a:p>
            <a:fld id="{17E67D8A-34D6-474B-B6E0-2EEA3E55DD9F}" type="slidenum">
              <a:rPr lang="en-IE" smtClean="0"/>
              <a:t>60</a:t>
            </a:fld>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7"/>
          <p:cNvSpPr txBox="1">
            <a:spLocks noGrp="1"/>
          </p:cNvSpPr>
          <p:nvPr>
            <p:ph type="title"/>
          </p:nvPr>
        </p:nvSpPr>
        <p:spPr>
          <a:xfrm>
            <a:off x="461963" y="331788"/>
            <a:ext cx="5915025" cy="993775"/>
          </a:xfrm>
          <a:prstGeom prst="rect">
            <a:avLst/>
          </a:prstGeom>
        </p:spPr>
        <p:txBody>
          <a:bodyPr spcFirstLastPara="1" wrap="square" lIns="68569" tIns="68569" rIns="68569" bIns="68569" anchor="t" anchorCtr="0">
            <a:noAutofit/>
          </a:bodyPr>
          <a:lstStyle/>
          <a:p>
            <a:r>
              <a:rPr lang="en-IE" sz="2800" dirty="0">
                <a:sym typeface="Mulish"/>
              </a:rPr>
              <a:t>Pair Game: Chain Splits!</a:t>
            </a:r>
            <a:endParaRPr sz="4400" dirty="0">
              <a:sym typeface="Mulish"/>
            </a:endParaRPr>
          </a:p>
        </p:txBody>
      </p:sp>
      <p:sp>
        <p:nvSpPr>
          <p:cNvPr id="428" name="Google Shape;428;p77"/>
          <p:cNvSpPr txBox="1">
            <a:spLocks noGrp="1"/>
          </p:cNvSpPr>
          <p:nvPr>
            <p:ph idx="1"/>
          </p:nvPr>
        </p:nvSpPr>
        <p:spPr>
          <a:xfrm>
            <a:off x="471487" y="828675"/>
            <a:ext cx="5834063" cy="3937793"/>
          </a:xfrm>
          <a:prstGeom prst="rect">
            <a:avLst/>
          </a:prstGeom>
        </p:spPr>
        <p:txBody>
          <a:bodyPr spcFirstLastPara="1" wrap="square" lIns="68569" tIns="68569" rIns="68569" bIns="68569" anchor="t" anchorCtr="0">
            <a:noAutofit/>
          </a:bodyPr>
          <a:lstStyle/>
          <a:p>
            <a:pPr marL="0" indent="0">
              <a:lnSpc>
                <a:spcPct val="100000"/>
              </a:lnSpc>
              <a:spcBef>
                <a:spcPts val="0"/>
              </a:spcBef>
              <a:spcAft>
                <a:spcPts val="800"/>
              </a:spcAft>
              <a:buNone/>
            </a:pPr>
            <a:r>
              <a:rPr lang="en-US" sz="1700" b="1" dirty="0">
                <a:solidFill>
                  <a:schemeClr val="dk1"/>
                </a:solidFill>
                <a:sym typeface="Mulish"/>
              </a:rPr>
              <a:t>Needed: </a:t>
            </a:r>
            <a:r>
              <a:rPr lang="en-US" sz="1700" dirty="0">
                <a:solidFill>
                  <a:schemeClr val="dk1"/>
                </a:solidFill>
                <a:sym typeface="Mulish"/>
              </a:rPr>
              <a:t>10 links and tokens (could be counters, cubes, paperclips, etc.) </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A makes a chain of 10 links.</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B closes their eyes and calls SPLIT!</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A splits the chain in 2 parts and hides one part behind their back.</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Player B looks at the part of the chain they can see and says how many links are hidden. If correct, Player B takes a token.</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Swap roles and keep playing until time is up. </a:t>
            </a:r>
          </a:p>
          <a:p>
            <a:pPr marL="361950" indent="-361950">
              <a:lnSpc>
                <a:spcPct val="100000"/>
              </a:lnSpc>
              <a:spcBef>
                <a:spcPts val="0"/>
              </a:spcBef>
              <a:spcAft>
                <a:spcPts val="800"/>
              </a:spcAft>
              <a:buFont typeface="+mj-lt"/>
              <a:buAutoNum type="arabicPeriod"/>
            </a:pPr>
            <a:r>
              <a:rPr lang="en-US" sz="1700" dirty="0">
                <a:solidFill>
                  <a:schemeClr val="dk1"/>
                </a:solidFill>
                <a:sym typeface="Mulish"/>
              </a:rPr>
              <a:t>The winner is the person with the most tokens when the time is up.</a:t>
            </a:r>
          </a:p>
        </p:txBody>
      </p:sp>
      <p:sp>
        <p:nvSpPr>
          <p:cNvPr id="3" name="Slide Number Placeholder 2">
            <a:extLst>
              <a:ext uri="{FF2B5EF4-FFF2-40B4-BE49-F238E27FC236}">
                <a16:creationId xmlns:a16="http://schemas.microsoft.com/office/drawing/2014/main" id="{19AA58C0-51B1-0E26-86E0-45C5C3116C0F}"/>
              </a:ext>
            </a:extLst>
          </p:cNvPr>
          <p:cNvSpPr>
            <a:spLocks noGrp="1"/>
          </p:cNvSpPr>
          <p:nvPr>
            <p:ph type="sldNum" sz="quarter" idx="12"/>
          </p:nvPr>
        </p:nvSpPr>
        <p:spPr/>
        <p:txBody>
          <a:bodyPr/>
          <a:lstStyle/>
          <a:p>
            <a:fld id="{17E67D8A-34D6-474B-B6E0-2EEA3E55DD9F}" type="slidenum">
              <a:rPr lang="en-IE" smtClean="0"/>
              <a:t>61</a:t>
            </a:fld>
            <a:endParaRPr lang="en-IE" dirty="0"/>
          </a:p>
        </p:txBody>
      </p:sp>
    </p:spTree>
    <p:extLst>
      <p:ext uri="{BB962C8B-B14F-4D97-AF65-F5344CB8AC3E}">
        <p14:creationId xmlns:p14="http://schemas.microsoft.com/office/powerpoint/2010/main" val="200471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17" name="Content Placeholder 16" descr="A close-up of a card&#10;&#10;Description automatically generated">
            <a:extLst>
              <a:ext uri="{FF2B5EF4-FFF2-40B4-BE49-F238E27FC236}">
                <a16:creationId xmlns:a16="http://schemas.microsoft.com/office/drawing/2014/main" id="{AD52BAD4-96E4-8518-BF3E-38E19C6A989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82696" y="1109567"/>
            <a:ext cx="5833954" cy="3013063"/>
          </a:xfrm>
        </p:spPr>
      </p:pic>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54024" y="358140"/>
            <a:ext cx="6019165" cy="398462"/>
          </a:xfrm>
        </p:spPr>
        <p:txBody>
          <a:bodyPr anchor="t">
            <a:noAutofit/>
          </a:bodyPr>
          <a:lstStyle/>
          <a:p>
            <a:r>
              <a:rPr lang="en-US" sz="2800" dirty="0"/>
              <a:t>Play Memory</a:t>
            </a:r>
            <a:endParaRPr lang="en-IE" sz="28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67691" y="4218392"/>
            <a:ext cx="5737859" cy="302578"/>
          </a:xfrm>
        </p:spPr>
        <p:txBody>
          <a:bodyPr>
            <a:noAutofit/>
          </a:bodyPr>
          <a:lstStyle/>
          <a:p>
            <a:pPr algn="ctr"/>
            <a:r>
              <a:rPr lang="en-US" sz="1800" dirty="0"/>
              <a:t>If you turn over two tens, you get a bonus go!</a:t>
            </a:r>
          </a:p>
        </p:txBody>
      </p:sp>
      <p:sp>
        <p:nvSpPr>
          <p:cNvPr id="12" name="Slide Number Placeholder 11">
            <a:extLst>
              <a:ext uri="{FF2B5EF4-FFF2-40B4-BE49-F238E27FC236}">
                <a16:creationId xmlns:a16="http://schemas.microsoft.com/office/drawing/2014/main" id="{5C1F8B7C-E00D-AC65-1605-D7DFEF172ACA}"/>
              </a:ext>
            </a:extLst>
          </p:cNvPr>
          <p:cNvSpPr>
            <a:spLocks noGrp="1"/>
          </p:cNvSpPr>
          <p:nvPr>
            <p:ph type="sldNum" sz="quarter" idx="12"/>
          </p:nvPr>
        </p:nvSpPr>
        <p:spPr/>
        <p:txBody>
          <a:bodyPr/>
          <a:lstStyle/>
          <a:p>
            <a:fld id="{17E67D8A-34D6-474B-B6E0-2EEA3E55DD9F}" type="slidenum">
              <a:rPr lang="en-IE" smtClean="0"/>
              <a:t>62</a:t>
            </a:fld>
            <a:endParaRPr lang="en-IE" dirty="0"/>
          </a:p>
        </p:txBody>
      </p:sp>
    </p:spTree>
    <p:extLst>
      <p:ext uri="{BB962C8B-B14F-4D97-AF65-F5344CB8AC3E}">
        <p14:creationId xmlns:p14="http://schemas.microsoft.com/office/powerpoint/2010/main" val="40778005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4"/>
          <p:cNvSpPr txBox="1">
            <a:spLocks noGrp="1"/>
          </p:cNvSpPr>
          <p:nvPr>
            <p:ph type="title"/>
          </p:nvPr>
        </p:nvSpPr>
        <p:spPr>
          <a:xfrm>
            <a:off x="447675" y="331470"/>
            <a:ext cx="3733800" cy="1200150"/>
          </a:xfrm>
          <a:prstGeom prst="rect">
            <a:avLst/>
          </a:prstGeom>
        </p:spPr>
        <p:txBody>
          <a:bodyPr spcFirstLastPara="1" wrap="square" lIns="68569" tIns="68569" rIns="68569" bIns="68569" anchor="t" anchorCtr="0">
            <a:noAutofit/>
          </a:bodyPr>
          <a:lstStyle/>
          <a:p>
            <a:r>
              <a:rPr lang="en-IE" sz="2800" dirty="0">
                <a:sym typeface="Mulish"/>
              </a:rPr>
              <a:t>Image Credits</a:t>
            </a:r>
            <a:endParaRPr sz="4400" dirty="0">
              <a:sym typeface="Mulish"/>
            </a:endParaRPr>
          </a:p>
        </p:txBody>
      </p:sp>
      <p:sp>
        <p:nvSpPr>
          <p:cNvPr id="289" name="Google Shape;289;p54"/>
          <p:cNvSpPr txBox="1">
            <a:spLocks noGrp="1"/>
          </p:cNvSpPr>
          <p:nvPr>
            <p:ph type="body" sz="half" idx="2"/>
          </p:nvPr>
        </p:nvSpPr>
        <p:spPr>
          <a:xfrm>
            <a:off x="474345" y="899160"/>
            <a:ext cx="5935980" cy="3617278"/>
          </a:xfrm>
          <a:prstGeom prst="rect">
            <a:avLst/>
          </a:prstGeom>
        </p:spPr>
        <p:txBody>
          <a:bodyPr spcFirstLastPara="1" wrap="square" lIns="68569" tIns="68569" rIns="68569" bIns="68569" anchor="t" anchorCtr="0">
            <a:noAutofit/>
          </a:bodyPr>
          <a:lstStyle/>
          <a:p>
            <a:pPr marL="266700" lvl="0" indent="-266700">
              <a:lnSpc>
                <a:spcPct val="100000"/>
              </a:lnSpc>
              <a:spcBef>
                <a:spcPts val="0"/>
              </a:spcBef>
              <a:spcAft>
                <a:spcPts val="1000"/>
              </a:spcAft>
              <a:buFont typeface="Arial" panose="020B0604020202020204" pitchFamily="34" charset="0"/>
              <a:buChar char="•"/>
            </a:pPr>
            <a:r>
              <a:rPr lang="en-US" sz="2000" dirty="0">
                <a:solidFill>
                  <a:schemeClr val="dk1"/>
                </a:solidFill>
                <a:sym typeface="Mulish"/>
              </a:rPr>
              <a:t>Shutterstock</a:t>
            </a:r>
          </a:p>
        </p:txBody>
      </p:sp>
      <p:sp>
        <p:nvSpPr>
          <p:cNvPr id="7" name="Slide Number Placeholder 6">
            <a:extLst>
              <a:ext uri="{FF2B5EF4-FFF2-40B4-BE49-F238E27FC236}">
                <a16:creationId xmlns:a16="http://schemas.microsoft.com/office/drawing/2014/main" id="{B23C800C-D144-C184-D8AE-A4086B91DCA2}"/>
              </a:ext>
            </a:extLst>
          </p:cNvPr>
          <p:cNvSpPr>
            <a:spLocks noGrp="1"/>
          </p:cNvSpPr>
          <p:nvPr>
            <p:ph type="sldNum" sz="quarter" idx="12"/>
          </p:nvPr>
        </p:nvSpPr>
        <p:spPr/>
        <p:txBody>
          <a:bodyPr/>
          <a:lstStyle/>
          <a:p>
            <a:fld id="{17E67D8A-34D6-474B-B6E0-2EEA3E55DD9F}" type="slidenum">
              <a:rPr lang="en-IE" smtClean="0"/>
              <a:t>63</a:t>
            </a:fld>
            <a:endParaRPr lang="en-IE" dirty="0"/>
          </a:p>
        </p:txBody>
      </p:sp>
    </p:spTree>
    <p:extLst>
      <p:ext uri="{BB962C8B-B14F-4D97-AF65-F5344CB8AC3E}">
        <p14:creationId xmlns:p14="http://schemas.microsoft.com/office/powerpoint/2010/main" val="9777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10" name="Title 9">
            <a:extLst>
              <a:ext uri="{FF2B5EF4-FFF2-40B4-BE49-F238E27FC236}">
                <a16:creationId xmlns:a16="http://schemas.microsoft.com/office/drawing/2014/main" id="{7A7AA9A0-EF11-0037-66A3-1B34F5AFBDC2}"/>
              </a:ext>
            </a:extLst>
          </p:cNvPr>
          <p:cNvSpPr>
            <a:spLocks noGrp="1"/>
          </p:cNvSpPr>
          <p:nvPr>
            <p:ph type="title"/>
          </p:nvPr>
        </p:nvSpPr>
        <p:spPr>
          <a:xfrm>
            <a:off x="473074" y="396240"/>
            <a:ext cx="6019165" cy="398462"/>
          </a:xfrm>
        </p:spPr>
        <p:txBody>
          <a:bodyPr anchor="t">
            <a:normAutofit fontScale="90000"/>
          </a:bodyPr>
          <a:lstStyle/>
          <a:p>
            <a:r>
              <a:rPr lang="en-US" sz="2400" dirty="0"/>
              <a:t>Digital Activity: Forwards and Backwards</a:t>
            </a:r>
            <a:endParaRPr lang="en-IE" sz="2400" dirty="0"/>
          </a:p>
        </p:txBody>
      </p:sp>
      <p:sp>
        <p:nvSpPr>
          <p:cNvPr id="11" name="Text Placeholder 10">
            <a:extLst>
              <a:ext uri="{FF2B5EF4-FFF2-40B4-BE49-F238E27FC236}">
                <a16:creationId xmlns:a16="http://schemas.microsoft.com/office/drawing/2014/main" id="{A1C77431-BE9D-592F-1C67-77571B828AC1}"/>
              </a:ext>
            </a:extLst>
          </p:cNvPr>
          <p:cNvSpPr>
            <a:spLocks noGrp="1"/>
          </p:cNvSpPr>
          <p:nvPr>
            <p:ph type="body" sz="half" idx="2"/>
          </p:nvPr>
        </p:nvSpPr>
        <p:spPr>
          <a:xfrm>
            <a:off x="558743" y="4218392"/>
            <a:ext cx="5690546" cy="302578"/>
          </a:xfrm>
        </p:spPr>
        <p:txBody>
          <a:bodyPr>
            <a:noAutofit/>
          </a:bodyPr>
          <a:lstStyle/>
          <a:p>
            <a:pPr algn="ctr"/>
            <a:r>
              <a:rPr lang="en-IE" sz="2000" u="sng" dirty="0">
                <a:solidFill>
                  <a:srgbClr val="467886"/>
                </a:solidFill>
                <a:effectLst/>
                <a:hlinkClick r:id="rId3"/>
              </a:rPr>
              <a:t>edco.ie/9h7a</a:t>
            </a:r>
            <a:endParaRPr lang="en-IE" sz="2000" dirty="0"/>
          </a:p>
        </p:txBody>
      </p:sp>
      <p:sp>
        <p:nvSpPr>
          <p:cNvPr id="3" name="Slide Number Placeholder 2">
            <a:extLst>
              <a:ext uri="{FF2B5EF4-FFF2-40B4-BE49-F238E27FC236}">
                <a16:creationId xmlns:a16="http://schemas.microsoft.com/office/drawing/2014/main" id="{B130D62F-C616-8FA2-69E0-DB71A5955EEC}"/>
              </a:ext>
            </a:extLst>
          </p:cNvPr>
          <p:cNvSpPr>
            <a:spLocks noGrp="1"/>
          </p:cNvSpPr>
          <p:nvPr>
            <p:ph type="sldNum" sz="quarter" idx="12"/>
          </p:nvPr>
        </p:nvSpPr>
        <p:spPr/>
        <p:txBody>
          <a:bodyPr/>
          <a:lstStyle/>
          <a:p>
            <a:fld id="{17E67D8A-34D6-474B-B6E0-2EEA3E55DD9F}" type="slidenum">
              <a:rPr lang="en-IE" smtClean="0"/>
              <a:t>7</a:t>
            </a:fld>
            <a:endParaRPr lang="en-IE" dirty="0"/>
          </a:p>
        </p:txBody>
      </p:sp>
      <p:pic>
        <p:nvPicPr>
          <p:cNvPr id="4" name="Picture 3">
            <a:extLst>
              <a:ext uri="{FF2B5EF4-FFF2-40B4-BE49-F238E27FC236}">
                <a16:creationId xmlns:a16="http://schemas.microsoft.com/office/drawing/2014/main" id="{BEECC723-46AF-33B6-0CDE-680529027FF5}"/>
              </a:ext>
            </a:extLst>
          </p:cNvPr>
          <p:cNvPicPr>
            <a:picLocks noChangeAspect="1"/>
          </p:cNvPicPr>
          <p:nvPr/>
        </p:nvPicPr>
        <p:blipFill>
          <a:blip r:embed="rId4"/>
          <a:srcRect t="5138" b="5138"/>
          <a:stretch/>
        </p:blipFill>
        <p:spPr>
          <a:xfrm>
            <a:off x="702340" y="1052542"/>
            <a:ext cx="5453320" cy="2908009"/>
          </a:xfrm>
          <a:prstGeom prst="rect">
            <a:avLst/>
          </a:prstGeom>
        </p:spPr>
      </p:pic>
    </p:spTree>
    <p:extLst>
      <p:ext uri="{BB962C8B-B14F-4D97-AF65-F5344CB8AC3E}">
        <p14:creationId xmlns:p14="http://schemas.microsoft.com/office/powerpoint/2010/main" val="2453186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graphicFrame>
        <p:nvGraphicFramePr>
          <p:cNvPr id="145" name="Google Shape;145;p31"/>
          <p:cNvGraphicFramePr/>
          <p:nvPr>
            <p:extLst>
              <p:ext uri="{D42A27DB-BD31-4B8C-83A1-F6EECF244321}">
                <p14:modId xmlns:p14="http://schemas.microsoft.com/office/powerpoint/2010/main" val="3613162910"/>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3" name="Content Placeholder 2">
            <a:extLst>
              <a:ext uri="{FF2B5EF4-FFF2-40B4-BE49-F238E27FC236}">
                <a16:creationId xmlns:a16="http://schemas.microsoft.com/office/drawing/2014/main" id="{EA51A603-9E8B-1F0B-BCD1-9A45824EE539}"/>
              </a:ext>
            </a:extLst>
          </p:cNvPr>
          <p:cNvSpPr>
            <a:spLocks noGrp="1"/>
          </p:cNvSpPr>
          <p:nvPr>
            <p:ph idx="1"/>
          </p:nvPr>
        </p:nvSpPr>
        <p:spPr>
          <a:xfrm>
            <a:off x="471487" y="1938338"/>
            <a:ext cx="5915025" cy="3262312"/>
          </a:xfrm>
        </p:spPr>
        <p:txBody>
          <a:bodyPr>
            <a:normAutofit/>
          </a:bodyPr>
          <a:lstStyle/>
          <a:p>
            <a:pPr marL="266700" indent="-266700">
              <a:spcBef>
                <a:spcPts val="0"/>
              </a:spcBef>
              <a:spcAft>
                <a:spcPts val="1100"/>
              </a:spcAft>
            </a:pPr>
            <a:r>
              <a:rPr lang="en-US" sz="2200" dirty="0">
                <a:sym typeface="Mulish"/>
              </a:rPr>
              <a:t>Count forwards</a:t>
            </a:r>
          </a:p>
          <a:p>
            <a:pPr marL="266700" indent="-266700">
              <a:spcBef>
                <a:spcPts val="0"/>
              </a:spcBef>
              <a:spcAft>
                <a:spcPts val="1100"/>
              </a:spcAft>
            </a:pPr>
            <a:r>
              <a:rPr lang="en-US" sz="2200" dirty="0">
                <a:sym typeface="Mulish"/>
              </a:rPr>
              <a:t>Count backwards</a:t>
            </a:r>
          </a:p>
          <a:p>
            <a:pPr marL="266700" indent="-266700">
              <a:spcBef>
                <a:spcPts val="0"/>
              </a:spcBef>
              <a:spcAft>
                <a:spcPts val="1100"/>
              </a:spcAft>
            </a:pPr>
            <a:r>
              <a:rPr lang="en-US" sz="2200" dirty="0">
                <a:solidFill>
                  <a:schemeClr val="dk1"/>
                </a:solidFill>
                <a:sym typeface="Mulish"/>
              </a:rPr>
              <a:t>Count forwards and clap hands</a:t>
            </a:r>
          </a:p>
          <a:p>
            <a:pPr marL="266700" indent="-266700">
              <a:spcBef>
                <a:spcPts val="0"/>
              </a:spcBef>
              <a:spcAft>
                <a:spcPts val="1100"/>
              </a:spcAft>
            </a:pPr>
            <a:r>
              <a:rPr lang="en-US" sz="2200" dirty="0">
                <a:solidFill>
                  <a:schemeClr val="dk1"/>
                </a:solidFill>
                <a:sym typeface="Mulish"/>
              </a:rPr>
              <a:t>Count backwards and stamp feet</a:t>
            </a:r>
            <a:endParaRPr lang="en-US" sz="2200" dirty="0"/>
          </a:p>
          <a:p>
            <a:pPr marL="266700" indent="-266700">
              <a:spcBef>
                <a:spcPts val="0"/>
              </a:spcBef>
              <a:spcAft>
                <a:spcPts val="1100"/>
              </a:spcAft>
            </a:pPr>
            <a:endParaRPr lang="en-IE" sz="2200" dirty="0"/>
          </a:p>
        </p:txBody>
      </p:sp>
      <p:sp>
        <p:nvSpPr>
          <p:cNvPr id="4" name="Google Shape;130;p29">
            <a:extLst>
              <a:ext uri="{FF2B5EF4-FFF2-40B4-BE49-F238E27FC236}">
                <a16:creationId xmlns:a16="http://schemas.microsoft.com/office/drawing/2014/main" id="{A00C0ED2-B145-2E6E-EAE1-6594ACB8F7F5}"/>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
        <p:nvSpPr>
          <p:cNvPr id="5" name="Slide Number Placeholder 4">
            <a:extLst>
              <a:ext uri="{FF2B5EF4-FFF2-40B4-BE49-F238E27FC236}">
                <a16:creationId xmlns:a16="http://schemas.microsoft.com/office/drawing/2014/main" id="{713E4964-F27C-7B44-E34D-85AEF8380651}"/>
              </a:ext>
            </a:extLst>
          </p:cNvPr>
          <p:cNvSpPr>
            <a:spLocks noGrp="1"/>
          </p:cNvSpPr>
          <p:nvPr>
            <p:ph type="sldNum" sz="quarter" idx="12"/>
          </p:nvPr>
        </p:nvSpPr>
        <p:spPr/>
        <p:txBody>
          <a:bodyPr/>
          <a:lstStyle/>
          <a:p>
            <a:fld id="{17E67D8A-34D6-474B-B6E0-2EEA3E55DD9F}" type="slidenum">
              <a:rPr lang="en-IE" smtClean="0"/>
              <a:t>8</a:t>
            </a:fld>
            <a:endParaRPr lang="en-I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414EF-31CF-4739-68A2-74416FE6AD78}"/>
              </a:ext>
            </a:extLst>
          </p:cNvPr>
          <p:cNvSpPr>
            <a:spLocks noGrp="1"/>
          </p:cNvSpPr>
          <p:nvPr>
            <p:ph idx="1"/>
          </p:nvPr>
        </p:nvSpPr>
        <p:spPr>
          <a:xfrm>
            <a:off x="471488" y="1933574"/>
            <a:ext cx="5915025" cy="2689225"/>
          </a:xfrm>
        </p:spPr>
        <p:txBody>
          <a:bodyPr>
            <a:normAutofit/>
          </a:bodyPr>
          <a:lstStyle/>
          <a:p>
            <a:pPr marL="266700" indent="-266700">
              <a:spcBef>
                <a:spcPts val="0"/>
              </a:spcBef>
              <a:spcAft>
                <a:spcPts val="1100"/>
              </a:spcAft>
            </a:pPr>
            <a:r>
              <a:rPr lang="en-US" sz="2200" dirty="0">
                <a:sym typeface="Mulish"/>
              </a:rPr>
              <a:t>Count forwards to 10</a:t>
            </a:r>
          </a:p>
          <a:p>
            <a:pPr marL="266700" indent="-266700">
              <a:spcBef>
                <a:spcPts val="0"/>
              </a:spcBef>
              <a:spcAft>
                <a:spcPts val="1100"/>
              </a:spcAft>
            </a:pPr>
            <a:r>
              <a:rPr lang="en-US" sz="2200" dirty="0">
                <a:sym typeface="Mulish"/>
              </a:rPr>
              <a:t>Count backwards from 10</a:t>
            </a:r>
          </a:p>
          <a:p>
            <a:pPr marL="266700" indent="-266700">
              <a:spcBef>
                <a:spcPts val="0"/>
              </a:spcBef>
              <a:spcAft>
                <a:spcPts val="1100"/>
              </a:spcAft>
            </a:pPr>
            <a:r>
              <a:rPr lang="en-US" sz="2200" dirty="0">
                <a:solidFill>
                  <a:schemeClr val="dk1"/>
                </a:solidFill>
                <a:sym typeface="Mulish"/>
              </a:rPr>
              <a:t>Clap hands 10 times</a:t>
            </a:r>
          </a:p>
          <a:p>
            <a:pPr marL="266700" indent="-266700">
              <a:spcBef>
                <a:spcPts val="0"/>
              </a:spcBef>
              <a:spcAft>
                <a:spcPts val="1100"/>
              </a:spcAft>
            </a:pPr>
            <a:r>
              <a:rPr lang="en-US" sz="2200" dirty="0">
                <a:solidFill>
                  <a:schemeClr val="dk1"/>
                </a:solidFill>
                <a:sym typeface="Mulish"/>
              </a:rPr>
              <a:t>Stamp feet 10 times</a:t>
            </a:r>
          </a:p>
          <a:p>
            <a:pPr marL="266700" indent="-266700">
              <a:spcBef>
                <a:spcPts val="0"/>
              </a:spcBef>
              <a:spcAft>
                <a:spcPts val="1100"/>
              </a:spcAft>
            </a:pPr>
            <a:r>
              <a:rPr lang="en-US" sz="2200" dirty="0">
                <a:solidFill>
                  <a:schemeClr val="dk1"/>
                </a:solidFill>
                <a:sym typeface="Mulish"/>
              </a:rPr>
              <a:t>Slap knees 10 times</a:t>
            </a:r>
            <a:endParaRPr lang="en-US" sz="2200" dirty="0">
              <a:sym typeface="Mulish"/>
            </a:endParaRPr>
          </a:p>
        </p:txBody>
      </p:sp>
      <p:graphicFrame>
        <p:nvGraphicFramePr>
          <p:cNvPr id="5" name="Google Shape;145;p31">
            <a:extLst>
              <a:ext uri="{FF2B5EF4-FFF2-40B4-BE49-F238E27FC236}">
                <a16:creationId xmlns:a16="http://schemas.microsoft.com/office/drawing/2014/main" id="{C28C9066-39A0-D2D1-73CA-409DAE0C5A3C}"/>
              </a:ext>
            </a:extLst>
          </p:cNvPr>
          <p:cNvGraphicFramePr/>
          <p:nvPr>
            <p:extLst>
              <p:ext uri="{D42A27DB-BD31-4B8C-83A1-F6EECF244321}">
                <p14:modId xmlns:p14="http://schemas.microsoft.com/office/powerpoint/2010/main" val="2710014608"/>
              </p:ext>
            </p:extLst>
          </p:nvPr>
        </p:nvGraphicFramePr>
        <p:xfrm>
          <a:off x="547688" y="1128713"/>
          <a:ext cx="5757862" cy="543180"/>
        </p:xfrm>
        <a:graphic>
          <a:graphicData uri="http://schemas.openxmlformats.org/drawingml/2006/table">
            <a:tbl>
              <a:tblPr>
                <a:noFill/>
                <a:tableStyleId>{98368B4A-FE8E-463A-B75E-6C03DEDE9107}</a:tableStyleId>
              </a:tblPr>
              <a:tblGrid>
                <a:gridCol w="523442">
                  <a:extLst>
                    <a:ext uri="{9D8B030D-6E8A-4147-A177-3AD203B41FA5}">
                      <a16:colId xmlns:a16="http://schemas.microsoft.com/office/drawing/2014/main" val="20000"/>
                    </a:ext>
                  </a:extLst>
                </a:gridCol>
                <a:gridCol w="523442">
                  <a:extLst>
                    <a:ext uri="{9D8B030D-6E8A-4147-A177-3AD203B41FA5}">
                      <a16:colId xmlns:a16="http://schemas.microsoft.com/office/drawing/2014/main" val="20001"/>
                    </a:ext>
                  </a:extLst>
                </a:gridCol>
                <a:gridCol w="523442">
                  <a:extLst>
                    <a:ext uri="{9D8B030D-6E8A-4147-A177-3AD203B41FA5}">
                      <a16:colId xmlns:a16="http://schemas.microsoft.com/office/drawing/2014/main" val="20002"/>
                    </a:ext>
                  </a:extLst>
                </a:gridCol>
                <a:gridCol w="523442">
                  <a:extLst>
                    <a:ext uri="{9D8B030D-6E8A-4147-A177-3AD203B41FA5}">
                      <a16:colId xmlns:a16="http://schemas.microsoft.com/office/drawing/2014/main" val="20003"/>
                    </a:ext>
                  </a:extLst>
                </a:gridCol>
                <a:gridCol w="523442">
                  <a:extLst>
                    <a:ext uri="{9D8B030D-6E8A-4147-A177-3AD203B41FA5}">
                      <a16:colId xmlns:a16="http://schemas.microsoft.com/office/drawing/2014/main" val="20004"/>
                    </a:ext>
                  </a:extLst>
                </a:gridCol>
                <a:gridCol w="523442">
                  <a:extLst>
                    <a:ext uri="{9D8B030D-6E8A-4147-A177-3AD203B41FA5}">
                      <a16:colId xmlns:a16="http://schemas.microsoft.com/office/drawing/2014/main" val="20005"/>
                    </a:ext>
                  </a:extLst>
                </a:gridCol>
                <a:gridCol w="523442">
                  <a:extLst>
                    <a:ext uri="{9D8B030D-6E8A-4147-A177-3AD203B41FA5}">
                      <a16:colId xmlns:a16="http://schemas.microsoft.com/office/drawing/2014/main" val="20006"/>
                    </a:ext>
                  </a:extLst>
                </a:gridCol>
                <a:gridCol w="523442">
                  <a:extLst>
                    <a:ext uri="{9D8B030D-6E8A-4147-A177-3AD203B41FA5}">
                      <a16:colId xmlns:a16="http://schemas.microsoft.com/office/drawing/2014/main" val="20007"/>
                    </a:ext>
                  </a:extLst>
                </a:gridCol>
                <a:gridCol w="523442">
                  <a:extLst>
                    <a:ext uri="{9D8B030D-6E8A-4147-A177-3AD203B41FA5}">
                      <a16:colId xmlns:a16="http://schemas.microsoft.com/office/drawing/2014/main" val="20008"/>
                    </a:ext>
                  </a:extLst>
                </a:gridCol>
                <a:gridCol w="523442">
                  <a:extLst>
                    <a:ext uri="{9D8B030D-6E8A-4147-A177-3AD203B41FA5}">
                      <a16:colId xmlns:a16="http://schemas.microsoft.com/office/drawing/2014/main" val="20009"/>
                    </a:ext>
                  </a:extLst>
                </a:gridCol>
                <a:gridCol w="523442">
                  <a:extLst>
                    <a:ext uri="{9D8B030D-6E8A-4147-A177-3AD203B41FA5}">
                      <a16:colId xmlns:a16="http://schemas.microsoft.com/office/drawing/2014/main" val="20010"/>
                    </a:ext>
                  </a:extLst>
                </a:gridCol>
              </a:tblGrid>
              <a:tr h="543180">
                <a:tc>
                  <a:txBody>
                    <a:bodyPr/>
                    <a:lstStyle/>
                    <a:p>
                      <a:pPr marL="0" lvl="0" indent="0" algn="ctr" rtl="0">
                        <a:spcBef>
                          <a:spcPts val="0"/>
                        </a:spcBef>
                        <a:spcAft>
                          <a:spcPts val="0"/>
                        </a:spcAft>
                        <a:buNone/>
                      </a:pPr>
                      <a:r>
                        <a:rPr lang="en" sz="2700" b="1" dirty="0">
                          <a:latin typeface="Comfortaa"/>
                          <a:ea typeface="Comfortaa"/>
                          <a:cs typeface="Comfortaa"/>
                          <a:sym typeface="Comfortaa"/>
                        </a:rPr>
                        <a:t>0</a:t>
                      </a:r>
                      <a:endParaRPr sz="2700" b="1" dirty="0">
                        <a:latin typeface="Comfortaa"/>
                        <a:ea typeface="Comfortaa"/>
                        <a:cs typeface="Comfortaa"/>
                        <a:sym typeface="Comfortaa"/>
                      </a:endParaRPr>
                    </a:p>
                  </a:txBody>
                  <a:tcPr marL="64316" marR="64316" marT="64316" marB="64316">
                    <a:lnL w="28575" cap="flat" cmpd="sng">
                      <a:solidFill>
                        <a:schemeClr val="lt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2</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3</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4</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5</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6</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7</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8</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a:latin typeface="Comfortaa"/>
                          <a:ea typeface="Comfortaa"/>
                          <a:cs typeface="Comfortaa"/>
                          <a:sym typeface="Comfortaa"/>
                        </a:rPr>
                        <a:t>9</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tc>
                  <a:txBody>
                    <a:bodyPr/>
                    <a:lstStyle/>
                    <a:p>
                      <a:pPr marL="0" lvl="0" indent="0" algn="ctr" rtl="0">
                        <a:spcBef>
                          <a:spcPts val="0"/>
                        </a:spcBef>
                        <a:spcAft>
                          <a:spcPts val="0"/>
                        </a:spcAft>
                        <a:buNone/>
                      </a:pPr>
                      <a:r>
                        <a:rPr lang="en" sz="2700" b="1" dirty="0">
                          <a:latin typeface="Comfortaa"/>
                          <a:ea typeface="Comfortaa"/>
                          <a:cs typeface="Comfortaa"/>
                          <a:sym typeface="Comfortaa"/>
                        </a:rPr>
                        <a:t>10</a:t>
                      </a:r>
                      <a:endParaRPr sz="2700" b="1" dirty="0">
                        <a:latin typeface="Comfortaa"/>
                        <a:ea typeface="Comfortaa"/>
                        <a:cs typeface="Comfortaa"/>
                        <a:sym typeface="Comfortaa"/>
                      </a:endParaRPr>
                    </a:p>
                  </a:txBody>
                  <a:tcPr marL="64316" marR="64316" marT="64316" marB="64316">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0000FF"/>
                    </a:solidFill>
                  </a:tcPr>
                </a:tc>
                <a:extLst>
                  <a:ext uri="{0D108BD9-81ED-4DB2-BD59-A6C34878D82A}">
                    <a16:rowId xmlns:a16="http://schemas.microsoft.com/office/drawing/2014/main" val="10000"/>
                  </a:ext>
                </a:extLst>
              </a:tr>
            </a:tbl>
          </a:graphicData>
        </a:graphic>
      </p:graphicFrame>
      <p:sp>
        <p:nvSpPr>
          <p:cNvPr id="6" name="Slide Number Placeholder 5">
            <a:extLst>
              <a:ext uri="{FF2B5EF4-FFF2-40B4-BE49-F238E27FC236}">
                <a16:creationId xmlns:a16="http://schemas.microsoft.com/office/drawing/2014/main" id="{5E972BE5-2D4D-D497-F8A5-94A9C04F94EC}"/>
              </a:ext>
            </a:extLst>
          </p:cNvPr>
          <p:cNvSpPr>
            <a:spLocks noGrp="1"/>
          </p:cNvSpPr>
          <p:nvPr>
            <p:ph type="sldNum" sz="quarter" idx="12"/>
          </p:nvPr>
        </p:nvSpPr>
        <p:spPr/>
        <p:txBody>
          <a:bodyPr/>
          <a:lstStyle/>
          <a:p>
            <a:fld id="{17E67D8A-34D6-474B-B6E0-2EEA3E55DD9F}" type="slidenum">
              <a:rPr lang="en-IE" smtClean="0"/>
              <a:t>9</a:t>
            </a:fld>
            <a:endParaRPr lang="en-IE" dirty="0"/>
          </a:p>
        </p:txBody>
      </p:sp>
      <p:sp>
        <p:nvSpPr>
          <p:cNvPr id="8" name="Google Shape;130;p29">
            <a:extLst>
              <a:ext uri="{FF2B5EF4-FFF2-40B4-BE49-F238E27FC236}">
                <a16:creationId xmlns:a16="http://schemas.microsoft.com/office/drawing/2014/main" id="{11C97CB3-34B1-0C9A-FF08-D8A5FF11C04C}"/>
              </a:ext>
            </a:extLst>
          </p:cNvPr>
          <p:cNvSpPr txBox="1">
            <a:spLocks noGrp="1"/>
          </p:cNvSpPr>
          <p:nvPr>
            <p:ph type="title"/>
          </p:nvPr>
        </p:nvSpPr>
        <p:spPr>
          <a:xfrm>
            <a:off x="452438" y="322263"/>
            <a:ext cx="5915025" cy="993775"/>
          </a:xfrm>
          <a:prstGeom prst="rect">
            <a:avLst/>
          </a:prstGeom>
        </p:spPr>
        <p:txBody>
          <a:bodyPr spcFirstLastPara="1" wrap="square" lIns="68569" tIns="68569" rIns="68569" bIns="68569" anchor="t" anchorCtr="0">
            <a:noAutofit/>
          </a:bodyPr>
          <a:lstStyle/>
          <a:p>
            <a:r>
              <a:rPr lang="en-IE" sz="2800" dirty="0">
                <a:latin typeface="Tahoma" panose="020B0604030504040204" pitchFamily="34" charset="0"/>
                <a:sym typeface="Mulish"/>
              </a:rPr>
              <a:t>Counting &amp; Numeration</a:t>
            </a:r>
            <a:endParaRPr sz="1400" dirty="0">
              <a:latin typeface="Tahoma" panose="020B0604030504040204" pitchFamily="34" charset="0"/>
              <a:sym typeface="Mulish"/>
            </a:endParaRP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1739</TotalTime>
  <Words>2607</Words>
  <Application>Microsoft Office PowerPoint</Application>
  <PresentationFormat>Custom</PresentationFormat>
  <Paragraphs>493</Paragraphs>
  <Slides>63</Slides>
  <Notes>63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Comic Sans MS</vt:lpstr>
      <vt:lpstr>Tahoma</vt:lpstr>
      <vt:lpstr>Comfortaa</vt:lpstr>
      <vt:lpstr>Mulish</vt:lpstr>
      <vt:lpstr>Proxima Nova</vt:lpstr>
      <vt:lpstr>Custom Design</vt:lpstr>
      <vt:lpstr>PowerPoint Presentation</vt:lpstr>
      <vt:lpstr>Contents</vt:lpstr>
      <vt:lpstr>Introduction</vt:lpstr>
      <vt:lpstr>Rationale</vt:lpstr>
      <vt:lpstr>Rationale</vt:lpstr>
      <vt:lpstr>Counting &amp; Numeration</vt:lpstr>
      <vt:lpstr>Digital Activity: Forwards and Backwards</vt:lpstr>
      <vt:lpstr>Counting &amp; Numeration</vt:lpstr>
      <vt:lpstr>Counting &amp; Numeration</vt:lpstr>
      <vt:lpstr>Counting &amp; Numeration</vt:lpstr>
      <vt:lpstr>Counting &amp; Numeration</vt:lpstr>
      <vt:lpstr>Counting &amp; Numeration</vt:lpstr>
      <vt:lpstr>Counting &amp; Numeration</vt:lpstr>
      <vt:lpstr>Counting &amp; Numeration</vt:lpstr>
      <vt:lpstr>Counting &amp; Numeration</vt:lpstr>
      <vt:lpstr>Counting &amp; Numeration</vt:lpstr>
      <vt:lpstr>Video: Caught a Fish Alive</vt:lpstr>
      <vt:lpstr>Video: Ten Green Bottles</vt:lpstr>
      <vt:lpstr>Using Fingers to Grow, Show, Throw…</vt:lpstr>
      <vt:lpstr>Number Patterns</vt:lpstr>
      <vt:lpstr>Number Patterns</vt:lpstr>
      <vt:lpstr>Number Patterns</vt:lpstr>
      <vt:lpstr>Number Patterns</vt:lpstr>
      <vt:lpstr>Number Patterns</vt:lpstr>
      <vt:lpstr>Number Patterns</vt:lpstr>
      <vt:lpstr>Number Patterns</vt:lpstr>
      <vt:lpstr>Number Patterns</vt:lpstr>
      <vt:lpstr>Digital Activity: Dot Patterns</vt:lpstr>
      <vt:lpstr>Digital Activity: Comparing Cubes</vt:lpstr>
      <vt:lpstr>Digital Activity: Matching Numbers to Dots</vt:lpstr>
      <vt:lpstr>Video: Number Formation – 10</vt:lpstr>
      <vt:lpstr>Play Dough: Make the Numeral</vt:lpstr>
      <vt:lpstr>In Your Copy: Make the Numeral 10</vt:lpstr>
      <vt:lpstr>PowerPoint Presentation</vt:lpstr>
      <vt:lpstr>Ten Frame</vt:lpstr>
      <vt:lpstr>Ten Frame</vt:lpstr>
      <vt:lpstr>Clapping</vt:lpstr>
      <vt:lpstr>Sound of a Number</vt:lpstr>
      <vt:lpstr>Making Sets of 10</vt:lpstr>
      <vt:lpstr>Video: I Can Show the Number 10</vt:lpstr>
      <vt:lpstr>Video: Orange Level Two | Full Episodes 4-6</vt:lpstr>
      <vt:lpstr>Video: Orange Level Two | Full Episodes 7, 9, 10</vt:lpstr>
      <vt:lpstr>Video: Orange Level Two | Full Episodes 10-13</vt:lpstr>
      <vt:lpstr>Video: Orange Level Two | Full Episodes 14-16</vt:lpstr>
      <vt:lpstr>Video: Orange Level Two | Full Episodes 17-19</vt:lpstr>
      <vt:lpstr>Video: The Number 10</vt:lpstr>
      <vt:lpstr>Picture Books &amp; Read Alouds</vt:lpstr>
      <vt:lpstr>Picture Books &amp; Read Alouds via Internet Archive </vt:lpstr>
      <vt:lpstr>Picture Books &amp; Read Alouds</vt:lpstr>
      <vt:lpstr>Picture Books &amp; Read Alouds</vt:lpstr>
      <vt:lpstr>Picture Books &amp; Read Alouds</vt:lpstr>
      <vt:lpstr>Picture Books &amp; Read Alouds</vt:lpstr>
      <vt:lpstr>Picture Books &amp; Read Alouds</vt:lpstr>
      <vt:lpstr>Picture Books &amp; Read Alouds</vt:lpstr>
      <vt:lpstr>Picture Books &amp; Read Alouds</vt:lpstr>
      <vt:lpstr>Picture Books &amp; Read Alouds</vt:lpstr>
      <vt:lpstr>Picture Books &amp; Read Alouds</vt:lpstr>
      <vt:lpstr>Games</vt:lpstr>
      <vt:lpstr>Pair Game: Throw and Build!</vt:lpstr>
      <vt:lpstr>Pair Game: Tower Splits!</vt:lpstr>
      <vt:lpstr>Pair Game: Chain Splits!</vt:lpstr>
      <vt:lpstr>Play Memory</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Numbers 6 &amp; 7 Teaching Slides, Ideas and Links</dc:title>
  <dc:creator>Neil McNamee</dc:creator>
  <cp:lastModifiedBy>Teresa McMenamin</cp:lastModifiedBy>
  <cp:revision>124</cp:revision>
  <dcterms:modified xsi:type="dcterms:W3CDTF">2025-06-17T09:51:13Z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-1009469724</vt:i4>
  </property>
  <property fmtid="{D5CDD505-2E9C-101B-9397-08002B2CF9AE}" pid="3" name="_NewReviewCycle">
    <vt:lpwstr/>
  </property>
  <property fmtid="{D5CDD505-2E9C-101B-9397-08002B2CF9AE}" pid="4" name="_EmailSubject">
    <vt:lpwstr/>
  </property>
  <property fmtid="{D5CDD505-2E9C-101B-9397-08002B2CF9AE}" pid="5" name="_AuthorEmail">
    <vt:lpwstr>Nicola.Moloney@edco.ie</vt:lpwstr>
  </property>
  <property fmtid="{D5CDD505-2E9C-101B-9397-08002B2CF9AE}" pid="6" name="_AuthorEmailDisplayName">
    <vt:lpwstr>Nicola Moloney</vt:lpwstr>
  </property>
</Properties>
</file>