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31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76" r:id="rId24"/>
    <p:sldId id="377" r:id="rId25"/>
    <p:sldId id="378" r:id="rId26"/>
    <p:sldId id="379" r:id="rId27"/>
    <p:sldId id="381" r:id="rId28"/>
    <p:sldId id="380" r:id="rId29"/>
    <p:sldId id="382" r:id="rId30"/>
    <p:sldId id="383" r:id="rId31"/>
    <p:sldId id="277" r:id="rId32"/>
    <p:sldId id="278" r:id="rId33"/>
    <p:sldId id="279" r:id="rId34"/>
    <p:sldId id="280" r:id="rId35"/>
    <p:sldId id="281" r:id="rId36"/>
    <p:sldId id="316" r:id="rId37"/>
    <p:sldId id="317" r:id="rId38"/>
    <p:sldId id="284" r:id="rId39"/>
    <p:sldId id="318" r:id="rId40"/>
    <p:sldId id="319" r:id="rId41"/>
    <p:sldId id="320" r:id="rId42"/>
    <p:sldId id="351" r:id="rId43"/>
    <p:sldId id="321" r:id="rId44"/>
    <p:sldId id="322" r:id="rId45"/>
    <p:sldId id="371" r:id="rId46"/>
    <p:sldId id="37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45" r:id="rId55"/>
    <p:sldId id="297" r:id="rId56"/>
    <p:sldId id="346" r:id="rId57"/>
    <p:sldId id="347" r:id="rId58"/>
    <p:sldId id="348" r:id="rId59"/>
    <p:sldId id="349" r:id="rId60"/>
    <p:sldId id="350" r:id="rId61"/>
    <p:sldId id="338" r:id="rId62"/>
    <p:sldId id="374" r:id="rId63"/>
    <p:sldId id="375" r:id="rId64"/>
    <p:sldId id="307" r:id="rId65"/>
    <p:sldId id="339" r:id="rId66"/>
    <p:sldId id="340" r:id="rId67"/>
    <p:sldId id="341" r:id="rId68"/>
    <p:sldId id="342" r:id="rId69"/>
    <p:sldId id="343" r:id="rId70"/>
    <p:sldId id="364" r:id="rId71"/>
  </p:sldIdLst>
  <p:sldSz cx="6858000" cy="5143500"/>
  <p:notesSz cx="6858000" cy="9144000"/>
  <p:embeddedFontLst>
    <p:embeddedFont>
      <p:font typeface="Comfortaa" panose="020B0604020202020204" charset="0"/>
      <p:regular r:id="rId73"/>
      <p:bold r:id="rId74"/>
    </p:embeddedFont>
    <p:embeddedFont>
      <p:font typeface="Comic Sans MS" panose="030F0702030302020204" pitchFamily="66" charset="0"/>
      <p:regular r:id="rId75"/>
      <p:bold r:id="rId76"/>
      <p:italic r:id="rId77"/>
      <p:boldItalic r:id="rId78"/>
    </p:embeddedFont>
    <p:embeddedFont>
      <p:font typeface="Mulish" panose="020B0604020202020204" charset="0"/>
      <p:regular r:id="rId79"/>
      <p:bold r:id="rId80"/>
      <p:italic r:id="rId81"/>
      <p:boldItalic r:id="rId82"/>
    </p:embeddedFont>
    <p:embeddedFont>
      <p:font typeface="Proxima Nova" panose="020B0604020202020204" charset="0"/>
      <p:regular r:id="rId83"/>
      <p:bold r:id="rId84"/>
      <p:italic r:id="rId85"/>
      <p:boldItalic r:id="rId86"/>
    </p:embeddedFont>
    <p:embeddedFont>
      <p:font typeface="Tahoma" panose="020B0604030504040204" pitchFamily="34" charset="0"/>
      <p:regular r:id="rId87"/>
      <p:bold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5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05" userDrawn="1">
          <p15:clr>
            <a:srgbClr val="A4A3A4"/>
          </p15:clr>
        </p15:guide>
        <p15:guide id="4" orient="horz" pos="441" userDrawn="1">
          <p15:clr>
            <a:srgbClr val="A4A3A4"/>
          </p15:clr>
        </p15:guide>
        <p15:guide id="5" orient="horz" pos="645" userDrawn="1">
          <p15:clr>
            <a:srgbClr val="A4A3A4"/>
          </p15:clr>
        </p15:guide>
        <p15:guide id="6" orient="horz" pos="622" userDrawn="1">
          <p15:clr>
            <a:srgbClr val="A4A3A4"/>
          </p15:clr>
        </p15:guide>
        <p15:guide id="7" orient="horz" pos="2845" userDrawn="1">
          <p15:clr>
            <a:srgbClr val="A4A3A4"/>
          </p15:clr>
        </p15:guide>
        <p15:guide id="8" pos="2373" userDrawn="1">
          <p15:clr>
            <a:srgbClr val="A4A3A4"/>
          </p15:clr>
        </p15:guide>
        <p15:guide id="9" orient="horz" pos="2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0DF9B-06C0-4516-AE7A-23D09F2F32CD}" v="95" dt="2025-06-11T08:35:33.812"/>
  </p1510:revLst>
</p1510:revInfo>
</file>

<file path=ppt/tableStyles.xml><?xml version="1.0" encoding="utf-8"?>
<a:tblStyleLst xmlns:a="http://schemas.openxmlformats.org/drawingml/2006/main" def="{98368B4A-FE8E-463A-B75E-6C03DEDE9107}">
  <a:tblStyle styleId="{98368B4A-FE8E-463A-B75E-6C03DEDE91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068" autoAdjust="0"/>
  </p:normalViewPr>
  <p:slideViewPr>
    <p:cSldViewPr snapToGrid="0">
      <p:cViewPr varScale="1">
        <p:scale>
          <a:sx n="120" d="100"/>
          <a:sy n="120" d="100"/>
        </p:scale>
        <p:origin x="2322" y="90"/>
      </p:cViewPr>
      <p:guideLst>
        <p:guide orient="horz" pos="758"/>
        <p:guide pos="2160"/>
        <p:guide orient="horz" pos="305"/>
        <p:guide orient="horz" pos="441"/>
        <p:guide orient="horz" pos="645"/>
        <p:guide orient="horz" pos="622"/>
        <p:guide orient="horz" pos="2845"/>
        <p:guide pos="2373"/>
        <p:guide orient="horz" pos="26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5.fntdata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sa McMenamin" userId="b3cc9c40-af32-4986-8054-21b3b890b3b9" providerId="ADAL" clId="{A050DF9B-06C0-4516-AE7A-23D09F2F32CD}"/>
    <pc:docChg chg="undo custSel addSld delSld modSld sldOrd">
      <pc:chgData name="Teresa McMenamin" userId="b3cc9c40-af32-4986-8054-21b3b890b3b9" providerId="ADAL" clId="{A050DF9B-06C0-4516-AE7A-23D09F2F32CD}" dt="2025-06-17T09:49:59.337" v="273" actId="20577"/>
      <pc:docMkLst>
        <pc:docMk/>
      </pc:docMkLst>
      <pc:sldChg chg="modSp mod">
        <pc:chgData name="Teresa McMenamin" userId="b3cc9c40-af32-4986-8054-21b3b890b3b9" providerId="ADAL" clId="{A050DF9B-06C0-4516-AE7A-23D09F2F32CD}" dt="2025-06-10T16:07:40.863" v="240" actId="113"/>
        <pc:sldMkLst>
          <pc:docMk/>
          <pc:sldMk cId="0" sldId="274"/>
        </pc:sldMkLst>
        <pc:spChg chg="mod">
          <ac:chgData name="Teresa McMenamin" userId="b3cc9c40-af32-4986-8054-21b3b890b3b9" providerId="ADAL" clId="{A050DF9B-06C0-4516-AE7A-23D09F2F32CD}" dt="2025-06-10T16:07:40.863" v="240" actId="113"/>
          <ac:spMkLst>
            <pc:docMk/>
            <pc:sldMk cId="0" sldId="274"/>
            <ac:spMk id="223" creationId="{00000000-0000-0000-0000-000000000000}"/>
          </ac:spMkLst>
        </pc:spChg>
      </pc:sldChg>
      <pc:sldChg chg="ord">
        <pc:chgData name="Teresa McMenamin" userId="b3cc9c40-af32-4986-8054-21b3b890b3b9" providerId="ADAL" clId="{A050DF9B-06C0-4516-AE7A-23D09F2F32CD}" dt="2025-06-11T08:30:51.037" v="246"/>
        <pc:sldMkLst>
          <pc:docMk/>
          <pc:sldMk cId="0" sldId="275"/>
        </pc:sldMkLst>
      </pc:sldChg>
      <pc:sldChg chg="ord">
        <pc:chgData name="Teresa McMenamin" userId="b3cc9c40-af32-4986-8054-21b3b890b3b9" providerId="ADAL" clId="{A050DF9B-06C0-4516-AE7A-23D09F2F32CD}" dt="2025-06-11T08:30:57.840" v="248"/>
        <pc:sldMkLst>
          <pc:docMk/>
          <pc:sldMk cId="0" sldId="276"/>
        </pc:sldMkLst>
      </pc:sldChg>
      <pc:sldChg chg="modSp mod">
        <pc:chgData name="Teresa McMenamin" userId="b3cc9c40-af32-4986-8054-21b3b890b3b9" providerId="ADAL" clId="{A050DF9B-06C0-4516-AE7A-23D09F2F32CD}" dt="2025-06-17T09:49:21.824" v="270" actId="20577"/>
        <pc:sldMkLst>
          <pc:docMk/>
          <pc:sldMk cId="0" sldId="277"/>
        </pc:sldMkLst>
        <pc:spChg chg="mod">
          <ac:chgData name="Teresa McMenamin" userId="b3cc9c40-af32-4986-8054-21b3b890b3b9" providerId="ADAL" clId="{A050DF9B-06C0-4516-AE7A-23D09F2F32CD}" dt="2025-06-17T09:49:21.824" v="270" actId="20577"/>
          <ac:spMkLst>
            <pc:docMk/>
            <pc:sldMk cId="0" sldId="277"/>
            <ac:spMk id="10" creationId="{7A7AA9A0-EF11-0037-66A3-1B34F5AFBDC2}"/>
          </ac:spMkLst>
        </pc:spChg>
        <pc:spChg chg="mod">
          <ac:chgData name="Teresa McMenamin" userId="b3cc9c40-af32-4986-8054-21b3b890b3b9" providerId="ADAL" clId="{A050DF9B-06C0-4516-AE7A-23D09F2F32CD}" dt="2025-06-10T13:57:54.564" v="88" actId="1076"/>
          <ac:spMkLst>
            <pc:docMk/>
            <pc:sldMk cId="0" sldId="277"/>
            <ac:spMk id="11" creationId="{A1C77431-BE9D-592F-1C67-77571B828AC1}"/>
          </ac:spMkLst>
        </pc:spChg>
        <pc:picChg chg="mod">
          <ac:chgData name="Teresa McMenamin" userId="b3cc9c40-af32-4986-8054-21b3b890b3b9" providerId="ADAL" clId="{A050DF9B-06C0-4516-AE7A-23D09F2F32CD}" dt="2025-06-10T13:56:27.200" v="78" actId="14826"/>
          <ac:picMkLst>
            <pc:docMk/>
            <pc:sldMk cId="0" sldId="277"/>
            <ac:picMk id="9" creationId="{E0E5F0CD-717C-E5FD-E7E2-57863377FE68}"/>
          </ac:picMkLst>
        </pc:picChg>
      </pc:sldChg>
      <pc:sldChg chg="modSp mod">
        <pc:chgData name="Teresa McMenamin" userId="b3cc9c40-af32-4986-8054-21b3b890b3b9" providerId="ADAL" clId="{A050DF9B-06C0-4516-AE7A-23D09F2F32CD}" dt="2025-06-17T09:49:59.337" v="273" actId="20577"/>
        <pc:sldMkLst>
          <pc:docMk/>
          <pc:sldMk cId="0" sldId="278"/>
        </pc:sldMkLst>
        <pc:spChg chg="mod">
          <ac:chgData name="Teresa McMenamin" userId="b3cc9c40-af32-4986-8054-21b3b890b3b9" providerId="ADAL" clId="{A050DF9B-06C0-4516-AE7A-23D09F2F32CD}" dt="2025-06-17T09:49:59.337" v="273" actId="20577"/>
          <ac:spMkLst>
            <pc:docMk/>
            <pc:sldMk cId="0" sldId="278"/>
            <ac:spMk id="4" creationId="{60084223-3A6F-35CE-A8A6-C3513D9414A4}"/>
          </ac:spMkLst>
        </pc:spChg>
        <pc:spChg chg="mod">
          <ac:chgData name="Teresa McMenamin" userId="b3cc9c40-af32-4986-8054-21b3b890b3b9" providerId="ADAL" clId="{A050DF9B-06C0-4516-AE7A-23D09F2F32CD}" dt="2025-06-10T13:58:00.817" v="89" actId="1076"/>
          <ac:spMkLst>
            <pc:docMk/>
            <pc:sldMk cId="0" sldId="278"/>
            <ac:spMk id="11" creationId="{8EAEEFCB-FF7F-A668-66CC-6FA3D477EFB6}"/>
          </ac:spMkLst>
        </pc:spChg>
        <pc:picChg chg="mod">
          <ac:chgData name="Teresa McMenamin" userId="b3cc9c40-af32-4986-8054-21b3b890b3b9" providerId="ADAL" clId="{A050DF9B-06C0-4516-AE7A-23D09F2F32CD}" dt="2025-06-10T13:57:26.363" v="82" actId="14100"/>
          <ac:picMkLst>
            <pc:docMk/>
            <pc:sldMk cId="0" sldId="278"/>
            <ac:picMk id="2" creationId="{11ACEC2A-CA8B-130E-BE9F-C20DC630DA7F}"/>
          </ac:picMkLst>
        </pc:picChg>
      </pc:sldChg>
      <pc:sldChg chg="add del">
        <pc:chgData name="Teresa McMenamin" userId="b3cc9c40-af32-4986-8054-21b3b890b3b9" providerId="ADAL" clId="{A050DF9B-06C0-4516-AE7A-23D09F2F32CD}" dt="2025-06-09T13:00:13.268" v="18" actId="2696"/>
        <pc:sldMkLst>
          <pc:docMk/>
          <pc:sldMk cId="3558440597" sldId="365"/>
        </pc:sldMkLst>
      </pc:sldChg>
      <pc:sldChg chg="addSp delSp modSp mod addAnim delAnim modAnim">
        <pc:chgData name="Teresa McMenamin" userId="b3cc9c40-af32-4986-8054-21b3b890b3b9" providerId="ADAL" clId="{A050DF9B-06C0-4516-AE7A-23D09F2F32CD}" dt="2025-06-10T16:07:55.612" v="243" actId="113"/>
        <pc:sldMkLst>
          <pc:docMk/>
          <pc:sldMk cId="2370811089" sldId="371"/>
        </pc:sldMkLst>
        <pc:spChg chg="add mod">
          <ac:chgData name="Teresa McMenamin" userId="b3cc9c40-af32-4986-8054-21b3b890b3b9" providerId="ADAL" clId="{A050DF9B-06C0-4516-AE7A-23D09F2F32CD}" dt="2025-06-10T14:38:27.713" v="95"/>
          <ac:spMkLst>
            <pc:docMk/>
            <pc:sldMk cId="2370811089" sldId="371"/>
            <ac:spMk id="2" creationId="{F1B66B98-07EB-69EA-6014-CD11F0AB80FD}"/>
          </ac:spMkLst>
        </pc:spChg>
        <pc:spChg chg="add del mod">
          <ac:chgData name="Teresa McMenamin" userId="b3cc9c40-af32-4986-8054-21b3b890b3b9" providerId="ADAL" clId="{A050DF9B-06C0-4516-AE7A-23D09F2F32CD}" dt="2025-06-10T14:38:26.504" v="93" actId="478"/>
          <ac:spMkLst>
            <pc:docMk/>
            <pc:sldMk cId="2370811089" sldId="371"/>
            <ac:spMk id="5" creationId="{4003FAC9-270E-3522-03D2-7D952C9B23FB}"/>
          </ac:spMkLst>
        </pc:spChg>
        <pc:spChg chg="add mod">
          <ac:chgData name="Teresa McMenamin" userId="b3cc9c40-af32-4986-8054-21b3b890b3b9" providerId="ADAL" clId="{A050DF9B-06C0-4516-AE7A-23D09F2F32CD}" dt="2025-06-10T16:07:55.612" v="243" actId="113"/>
          <ac:spMkLst>
            <pc:docMk/>
            <pc:sldMk cId="2370811089" sldId="371"/>
            <ac:spMk id="6" creationId="{7CA932F0-F870-784E-F64C-C3244D21B5E1}"/>
          </ac:spMkLst>
        </pc:spChg>
        <pc:spChg chg="mod">
          <ac:chgData name="Teresa McMenamin" userId="b3cc9c40-af32-4986-8054-21b3b890b3b9" providerId="ADAL" clId="{A050DF9B-06C0-4516-AE7A-23D09F2F32CD}" dt="2025-06-09T13:20:35.663" v="49" actId="20577"/>
          <ac:spMkLst>
            <pc:docMk/>
            <pc:sldMk cId="2370811089" sldId="371"/>
            <ac:spMk id="288" creationId="{00000000-0000-0000-0000-000000000000}"/>
          </ac:spMkLst>
        </pc:spChg>
        <pc:spChg chg="add del mod">
          <ac:chgData name="Teresa McMenamin" userId="b3cc9c40-af32-4986-8054-21b3b890b3b9" providerId="ADAL" clId="{A050DF9B-06C0-4516-AE7A-23D09F2F32CD}" dt="2025-06-10T16:06:57.548" v="232" actId="20577"/>
          <ac:spMkLst>
            <pc:docMk/>
            <pc:sldMk cId="2370811089" sldId="371"/>
            <ac:spMk id="289" creationId="{00000000-0000-0000-0000-000000000000}"/>
          </ac:spMkLst>
        </pc:spChg>
        <pc:picChg chg="add del mod">
          <ac:chgData name="Teresa McMenamin" userId="b3cc9c40-af32-4986-8054-21b3b890b3b9" providerId="ADAL" clId="{A050DF9B-06C0-4516-AE7A-23D09F2F32CD}" dt="2025-06-10T15:57:18.490" v="205" actId="478"/>
          <ac:picMkLst>
            <pc:docMk/>
            <pc:sldMk cId="2370811089" sldId="371"/>
            <ac:picMk id="3" creationId="{068F0D8B-C881-BD5F-11A8-489C7A46906C}"/>
          </ac:picMkLst>
        </pc:picChg>
        <pc:picChg chg="add del mod">
          <ac:chgData name="Teresa McMenamin" userId="b3cc9c40-af32-4986-8054-21b3b890b3b9" providerId="ADAL" clId="{A050DF9B-06C0-4516-AE7A-23D09F2F32CD}" dt="2025-06-10T15:58:10.476" v="214" actId="478"/>
          <ac:picMkLst>
            <pc:docMk/>
            <pc:sldMk cId="2370811089" sldId="371"/>
            <ac:picMk id="4" creationId="{AD265971-09D1-001D-0750-C10CBECDB6FA}"/>
          </ac:picMkLst>
        </pc:picChg>
        <pc:picChg chg="add mod">
          <ac:chgData name="Teresa McMenamin" userId="b3cc9c40-af32-4986-8054-21b3b890b3b9" providerId="ADAL" clId="{A050DF9B-06C0-4516-AE7A-23D09F2F32CD}" dt="2025-06-10T15:58:42.304" v="224" actId="1076"/>
          <ac:picMkLst>
            <pc:docMk/>
            <pc:sldMk cId="2370811089" sldId="371"/>
            <ac:picMk id="8" creationId="{C9A16F9E-CADB-1AE0-0EF1-7C68D248EF51}"/>
          </ac:picMkLst>
        </pc:picChg>
      </pc:sldChg>
      <pc:sldChg chg="addSp delSp modSp mod modAnim">
        <pc:chgData name="Teresa McMenamin" userId="b3cc9c40-af32-4986-8054-21b3b890b3b9" providerId="ADAL" clId="{A050DF9B-06C0-4516-AE7A-23D09F2F32CD}" dt="2025-06-10T16:08:06.894" v="244" actId="20577"/>
        <pc:sldMkLst>
          <pc:docMk/>
          <pc:sldMk cId="1038453833" sldId="372"/>
        </pc:sldMkLst>
        <pc:spChg chg="add mod">
          <ac:chgData name="Teresa McMenamin" userId="b3cc9c40-af32-4986-8054-21b3b890b3b9" providerId="ADAL" clId="{A050DF9B-06C0-4516-AE7A-23D09F2F32CD}" dt="2025-06-10T15:59:11.669" v="231" actId="113"/>
          <ac:spMkLst>
            <pc:docMk/>
            <pc:sldMk cId="1038453833" sldId="372"/>
            <ac:spMk id="4" creationId="{B120C7D5-6531-1898-7144-B679B4246D72}"/>
          </ac:spMkLst>
        </pc:spChg>
        <pc:spChg chg="mod">
          <ac:chgData name="Teresa McMenamin" userId="b3cc9c40-af32-4986-8054-21b3b890b3b9" providerId="ADAL" clId="{A050DF9B-06C0-4516-AE7A-23D09F2F32CD}" dt="2025-06-10T14:40:06.372" v="155" actId="20577"/>
          <ac:spMkLst>
            <pc:docMk/>
            <pc:sldMk cId="1038453833" sldId="372"/>
            <ac:spMk id="288" creationId="{00000000-0000-0000-0000-000000000000}"/>
          </ac:spMkLst>
        </pc:spChg>
        <pc:spChg chg="mod">
          <ac:chgData name="Teresa McMenamin" userId="b3cc9c40-af32-4986-8054-21b3b890b3b9" providerId="ADAL" clId="{A050DF9B-06C0-4516-AE7A-23D09F2F32CD}" dt="2025-06-10T16:08:06.894" v="244" actId="20577"/>
          <ac:spMkLst>
            <pc:docMk/>
            <pc:sldMk cId="1038453833" sldId="372"/>
            <ac:spMk id="289" creationId="{00000000-0000-0000-0000-000000000000}"/>
          </ac:spMkLst>
        </pc:spChg>
        <pc:picChg chg="del mod">
          <ac:chgData name="Teresa McMenamin" userId="b3cc9c40-af32-4986-8054-21b3b890b3b9" providerId="ADAL" clId="{A050DF9B-06C0-4516-AE7A-23D09F2F32CD}" dt="2025-06-10T15:58:49.521" v="225" actId="478"/>
          <ac:picMkLst>
            <pc:docMk/>
            <pc:sldMk cId="1038453833" sldId="372"/>
            <ac:picMk id="2" creationId="{C4675B71-F9BB-B1CA-8724-4DC170E31569}"/>
          </ac:picMkLst>
        </pc:picChg>
        <pc:picChg chg="del mod">
          <ac:chgData name="Teresa McMenamin" userId="b3cc9c40-af32-4986-8054-21b3b890b3b9" providerId="ADAL" clId="{A050DF9B-06C0-4516-AE7A-23D09F2F32CD}" dt="2025-06-10T15:58:53.916" v="226" actId="478"/>
          <ac:picMkLst>
            <pc:docMk/>
            <pc:sldMk cId="1038453833" sldId="372"/>
            <ac:picMk id="3" creationId="{33FB25B3-432D-88D1-5800-3126A8EB5592}"/>
          </ac:picMkLst>
        </pc:picChg>
        <pc:picChg chg="add mod">
          <ac:chgData name="Teresa McMenamin" userId="b3cc9c40-af32-4986-8054-21b3b890b3b9" providerId="ADAL" clId="{A050DF9B-06C0-4516-AE7A-23D09F2F32CD}" dt="2025-06-10T15:59:01.553" v="227"/>
          <ac:picMkLst>
            <pc:docMk/>
            <pc:sldMk cId="1038453833" sldId="372"/>
            <ac:picMk id="5" creationId="{6AAFF698-1073-CBD7-ABA1-205584190539}"/>
          </ac:picMkLst>
        </pc:picChg>
      </pc:sldChg>
      <pc:sldChg chg="modSp mod">
        <pc:chgData name="Teresa McMenamin" userId="b3cc9c40-af32-4986-8054-21b3b890b3b9" providerId="ADAL" clId="{A050DF9B-06C0-4516-AE7A-23D09F2F32CD}" dt="2025-06-11T08:35:33.812" v="252" actId="20577"/>
        <pc:sldMkLst>
          <pc:docMk/>
          <pc:sldMk cId="260851270" sldId="374"/>
        </pc:sldMkLst>
        <pc:spChg chg="mod">
          <ac:chgData name="Teresa McMenamin" userId="b3cc9c40-af32-4986-8054-21b3b890b3b9" providerId="ADAL" clId="{A050DF9B-06C0-4516-AE7A-23D09F2F32CD}" dt="2025-06-11T08:35:33.812" v="252" actId="20577"/>
          <ac:spMkLst>
            <pc:docMk/>
            <pc:sldMk cId="260851270" sldId="374"/>
            <ac:spMk id="428" creationId="{00000000-0000-0000-0000-000000000000}"/>
          </ac:spMkLst>
        </pc:spChg>
      </pc:sldChg>
      <pc:sldChg chg="modSp">
        <pc:chgData name="Teresa McMenamin" userId="b3cc9c40-af32-4986-8054-21b3b890b3b9" providerId="ADAL" clId="{A050DF9B-06C0-4516-AE7A-23D09F2F32CD}" dt="2025-06-11T08:35:28.192" v="251" actId="20577"/>
        <pc:sldMkLst>
          <pc:docMk/>
          <pc:sldMk cId="3806154313" sldId="375"/>
        </pc:sldMkLst>
        <pc:spChg chg="mod">
          <ac:chgData name="Teresa McMenamin" userId="b3cc9c40-af32-4986-8054-21b3b890b3b9" providerId="ADAL" clId="{A050DF9B-06C0-4516-AE7A-23D09F2F32CD}" dt="2025-06-11T08:35:28.192" v="251" actId="20577"/>
          <ac:spMkLst>
            <pc:docMk/>
            <pc:sldMk cId="3806154313" sldId="375"/>
            <ac:spMk id="428" creationId="{00000000-0000-0000-0000-000000000000}"/>
          </ac:spMkLst>
        </pc:spChg>
      </pc:sldChg>
      <pc:sldChg chg="modSp mod">
        <pc:chgData name="Teresa McMenamin" userId="b3cc9c40-af32-4986-8054-21b3b890b3b9" providerId="ADAL" clId="{A050DF9B-06C0-4516-AE7A-23D09F2F32CD}" dt="2025-06-10T10:33:48.883" v="50"/>
        <pc:sldMkLst>
          <pc:docMk/>
          <pc:sldMk cId="476386328" sldId="376"/>
        </pc:sldMkLst>
        <pc:spChg chg="mod">
          <ac:chgData name="Teresa McMenamin" userId="b3cc9c40-af32-4986-8054-21b3b890b3b9" providerId="ADAL" clId="{A050DF9B-06C0-4516-AE7A-23D09F2F32CD}" dt="2025-06-09T12:52:35.662" v="7"/>
          <ac:spMkLst>
            <pc:docMk/>
            <pc:sldMk cId="476386328" sldId="376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3:48.883" v="50"/>
          <ac:spMkLst>
            <pc:docMk/>
            <pc:sldMk cId="476386328" sldId="376"/>
            <ac:spMk id="8" creationId="{DCB42601-2C07-545D-FEAC-E3BA72328DC9}"/>
          </ac:spMkLst>
        </pc:spChg>
        <pc:picChg chg="mod">
          <ac:chgData name="Teresa McMenamin" userId="b3cc9c40-af32-4986-8054-21b3b890b3b9" providerId="ADAL" clId="{A050DF9B-06C0-4516-AE7A-23D09F2F32CD}" dt="2025-06-09T13:03:09.791" v="37" actId="14100"/>
          <ac:picMkLst>
            <pc:docMk/>
            <pc:sldMk cId="476386328" sldId="376"/>
            <ac:picMk id="11" creationId="{F77A1667-47D3-6539-A495-4611E5B4FBBB}"/>
          </ac:picMkLst>
        </pc:picChg>
        <pc:picChg chg="mod">
          <ac:chgData name="Teresa McMenamin" userId="b3cc9c40-af32-4986-8054-21b3b890b3b9" providerId="ADAL" clId="{A050DF9B-06C0-4516-AE7A-23D09F2F32CD}" dt="2025-06-09T13:02:46.003" v="35" actId="1076"/>
          <ac:picMkLst>
            <pc:docMk/>
            <pc:sldMk cId="476386328" sldId="376"/>
            <ac:picMk id="24" creationId="{BD76ACFC-A3DC-3A5C-A9A9-453D31B65866}"/>
          </ac:picMkLst>
        </pc:picChg>
      </pc:sldChg>
      <pc:sldChg chg="addSp delSp modSp mod">
        <pc:chgData name="Teresa McMenamin" userId="b3cc9c40-af32-4986-8054-21b3b890b3b9" providerId="ADAL" clId="{A050DF9B-06C0-4516-AE7A-23D09F2F32CD}" dt="2025-06-10T10:33:53.588" v="51"/>
        <pc:sldMkLst>
          <pc:docMk/>
          <pc:sldMk cId="2113021976" sldId="377"/>
        </pc:sldMkLst>
        <pc:spChg chg="mod">
          <ac:chgData name="Teresa McMenamin" userId="b3cc9c40-af32-4986-8054-21b3b890b3b9" providerId="ADAL" clId="{A050DF9B-06C0-4516-AE7A-23D09F2F32CD}" dt="2025-06-09T12:52:30.760" v="6"/>
          <ac:spMkLst>
            <pc:docMk/>
            <pc:sldMk cId="2113021976" sldId="377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3:53.588" v="51"/>
          <ac:spMkLst>
            <pc:docMk/>
            <pc:sldMk cId="2113021976" sldId="377"/>
            <ac:spMk id="8" creationId="{DCB42601-2C07-545D-FEAC-E3BA72328DC9}"/>
          </ac:spMkLst>
        </pc:spChg>
        <pc:picChg chg="add mod ord">
          <ac:chgData name="Teresa McMenamin" userId="b3cc9c40-af32-4986-8054-21b3b890b3b9" providerId="ADAL" clId="{A050DF9B-06C0-4516-AE7A-23D09F2F32CD}" dt="2025-06-09T13:00:50.889" v="21" actId="167"/>
          <ac:picMkLst>
            <pc:docMk/>
            <pc:sldMk cId="2113021976" sldId="377"/>
            <ac:picMk id="2" creationId="{C2491D2E-0072-DA00-762C-570E4D988916}"/>
          </ac:picMkLst>
        </pc:picChg>
        <pc:picChg chg="add del mod">
          <ac:chgData name="Teresa McMenamin" userId="b3cc9c40-af32-4986-8054-21b3b890b3b9" providerId="ADAL" clId="{A050DF9B-06C0-4516-AE7A-23D09F2F32CD}" dt="2025-06-09T13:02:15.496" v="31" actId="14826"/>
          <ac:picMkLst>
            <pc:docMk/>
            <pc:sldMk cId="2113021976" sldId="377"/>
            <ac:picMk id="24" creationId="{BD76ACFC-A3DC-3A5C-A9A9-453D31B65866}"/>
          </ac:picMkLst>
        </pc:picChg>
      </pc:sldChg>
      <pc:sldChg chg="modSp mod">
        <pc:chgData name="Teresa McMenamin" userId="b3cc9c40-af32-4986-8054-21b3b890b3b9" providerId="ADAL" clId="{A050DF9B-06C0-4516-AE7A-23D09F2F32CD}" dt="2025-06-10T10:33:58.136" v="52"/>
        <pc:sldMkLst>
          <pc:docMk/>
          <pc:sldMk cId="2553326280" sldId="378"/>
        </pc:sldMkLst>
        <pc:spChg chg="mod">
          <ac:chgData name="Teresa McMenamin" userId="b3cc9c40-af32-4986-8054-21b3b890b3b9" providerId="ADAL" clId="{A050DF9B-06C0-4516-AE7A-23D09F2F32CD}" dt="2025-06-09T12:52:24.509" v="5"/>
          <ac:spMkLst>
            <pc:docMk/>
            <pc:sldMk cId="2553326280" sldId="378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3:58.136" v="52"/>
          <ac:spMkLst>
            <pc:docMk/>
            <pc:sldMk cId="2553326280" sldId="378"/>
            <ac:spMk id="8" creationId="{DCB42601-2C07-545D-FEAC-E3BA72328DC9}"/>
          </ac:spMkLst>
        </pc:spChg>
        <pc:picChg chg="mod">
          <ac:chgData name="Teresa McMenamin" userId="b3cc9c40-af32-4986-8054-21b3b890b3b9" providerId="ADAL" clId="{A050DF9B-06C0-4516-AE7A-23D09F2F32CD}" dt="2025-06-09T13:02:09.281" v="30" actId="14826"/>
          <ac:picMkLst>
            <pc:docMk/>
            <pc:sldMk cId="2553326280" sldId="378"/>
            <ac:picMk id="24" creationId="{BD76ACFC-A3DC-3A5C-A9A9-453D31B65866}"/>
          </ac:picMkLst>
        </pc:picChg>
      </pc:sldChg>
      <pc:sldChg chg="addSp delSp modSp mod">
        <pc:chgData name="Teresa McMenamin" userId="b3cc9c40-af32-4986-8054-21b3b890b3b9" providerId="ADAL" clId="{A050DF9B-06C0-4516-AE7A-23D09F2F32CD}" dt="2025-06-10T10:34:03.506" v="53"/>
        <pc:sldMkLst>
          <pc:docMk/>
          <pc:sldMk cId="3284747746" sldId="379"/>
        </pc:sldMkLst>
        <pc:spChg chg="mod">
          <ac:chgData name="Teresa McMenamin" userId="b3cc9c40-af32-4986-8054-21b3b890b3b9" providerId="ADAL" clId="{A050DF9B-06C0-4516-AE7A-23D09F2F32CD}" dt="2025-06-09T12:51:55.118" v="4"/>
          <ac:spMkLst>
            <pc:docMk/>
            <pc:sldMk cId="3284747746" sldId="379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4:03.506" v="53"/>
          <ac:spMkLst>
            <pc:docMk/>
            <pc:sldMk cId="3284747746" sldId="379"/>
            <ac:spMk id="8" creationId="{DCB42601-2C07-545D-FEAC-E3BA72328DC9}"/>
          </ac:spMkLst>
        </pc:spChg>
        <pc:picChg chg="add mod ord">
          <ac:chgData name="Teresa McMenamin" userId="b3cc9c40-af32-4986-8054-21b3b890b3b9" providerId="ADAL" clId="{A050DF9B-06C0-4516-AE7A-23D09F2F32CD}" dt="2025-06-09T13:00:05.871" v="15" actId="167"/>
          <ac:picMkLst>
            <pc:docMk/>
            <pc:sldMk cId="3284747746" sldId="379"/>
            <ac:picMk id="2" creationId="{083993E6-16B8-227D-9A23-7F70546EEF81}"/>
          </ac:picMkLst>
        </pc:picChg>
        <pc:picChg chg="add mod">
          <ac:chgData name="Teresa McMenamin" userId="b3cc9c40-af32-4986-8054-21b3b890b3b9" providerId="ADAL" clId="{A050DF9B-06C0-4516-AE7A-23D09F2F32CD}" dt="2025-06-09T13:00:02.802" v="13"/>
          <ac:picMkLst>
            <pc:docMk/>
            <pc:sldMk cId="3284747746" sldId="379"/>
            <ac:picMk id="7" creationId="{3AFF5381-A14C-5D8B-B14F-AC5BFF642B6A}"/>
          </ac:picMkLst>
        </pc:picChg>
        <pc:picChg chg="add del mod">
          <ac:chgData name="Teresa McMenamin" userId="b3cc9c40-af32-4986-8054-21b3b890b3b9" providerId="ADAL" clId="{A050DF9B-06C0-4516-AE7A-23D09F2F32CD}" dt="2025-06-09T13:02:03.412" v="29" actId="14826"/>
          <ac:picMkLst>
            <pc:docMk/>
            <pc:sldMk cId="3284747746" sldId="379"/>
            <ac:picMk id="24" creationId="{BD76ACFC-A3DC-3A5C-A9A9-453D31B65866}"/>
          </ac:picMkLst>
        </pc:picChg>
      </pc:sldChg>
      <pc:sldChg chg="modSp mod">
        <pc:chgData name="Teresa McMenamin" userId="b3cc9c40-af32-4986-8054-21b3b890b3b9" providerId="ADAL" clId="{A050DF9B-06C0-4516-AE7A-23D09F2F32CD}" dt="2025-06-10T10:34:20.243" v="55"/>
        <pc:sldMkLst>
          <pc:docMk/>
          <pc:sldMk cId="1282499355" sldId="380"/>
        </pc:sldMkLst>
        <pc:spChg chg="mod">
          <ac:chgData name="Teresa McMenamin" userId="b3cc9c40-af32-4986-8054-21b3b890b3b9" providerId="ADAL" clId="{A050DF9B-06C0-4516-AE7A-23D09F2F32CD}" dt="2025-06-09T12:51:41.661" v="2"/>
          <ac:spMkLst>
            <pc:docMk/>
            <pc:sldMk cId="1282499355" sldId="380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4:20.243" v="55"/>
          <ac:spMkLst>
            <pc:docMk/>
            <pc:sldMk cId="1282499355" sldId="380"/>
            <ac:spMk id="8" creationId="{DCB42601-2C07-545D-FEAC-E3BA72328DC9}"/>
          </ac:spMkLst>
        </pc:spChg>
        <pc:picChg chg="mod">
          <ac:chgData name="Teresa McMenamin" userId="b3cc9c40-af32-4986-8054-21b3b890b3b9" providerId="ADAL" clId="{A050DF9B-06C0-4516-AE7A-23D09F2F32CD}" dt="2025-06-09T13:01:50.661" v="27" actId="14826"/>
          <ac:picMkLst>
            <pc:docMk/>
            <pc:sldMk cId="1282499355" sldId="380"/>
            <ac:picMk id="24" creationId="{BD76ACFC-A3DC-3A5C-A9A9-453D31B65866}"/>
          </ac:picMkLst>
        </pc:picChg>
      </pc:sldChg>
      <pc:sldChg chg="modSp mod">
        <pc:chgData name="Teresa McMenamin" userId="b3cc9c40-af32-4986-8054-21b3b890b3b9" providerId="ADAL" clId="{A050DF9B-06C0-4516-AE7A-23D09F2F32CD}" dt="2025-06-10T10:34:15.694" v="54"/>
        <pc:sldMkLst>
          <pc:docMk/>
          <pc:sldMk cId="1246044507" sldId="381"/>
        </pc:sldMkLst>
        <pc:spChg chg="mod">
          <ac:chgData name="Teresa McMenamin" userId="b3cc9c40-af32-4986-8054-21b3b890b3b9" providerId="ADAL" clId="{A050DF9B-06C0-4516-AE7A-23D09F2F32CD}" dt="2025-06-09T12:51:49.170" v="3"/>
          <ac:spMkLst>
            <pc:docMk/>
            <pc:sldMk cId="1246044507" sldId="381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4:15.694" v="54"/>
          <ac:spMkLst>
            <pc:docMk/>
            <pc:sldMk cId="1246044507" sldId="381"/>
            <ac:spMk id="8" creationId="{DCB42601-2C07-545D-FEAC-E3BA72328DC9}"/>
          </ac:spMkLst>
        </pc:spChg>
        <pc:picChg chg="mod">
          <ac:chgData name="Teresa McMenamin" userId="b3cc9c40-af32-4986-8054-21b3b890b3b9" providerId="ADAL" clId="{A050DF9B-06C0-4516-AE7A-23D09F2F32CD}" dt="2025-06-09T13:01:57.902" v="28" actId="14826"/>
          <ac:picMkLst>
            <pc:docMk/>
            <pc:sldMk cId="1246044507" sldId="381"/>
            <ac:picMk id="24" creationId="{BD76ACFC-A3DC-3A5C-A9A9-453D31B65866}"/>
          </ac:picMkLst>
        </pc:picChg>
      </pc:sldChg>
      <pc:sldChg chg="modSp mod">
        <pc:chgData name="Teresa McMenamin" userId="b3cc9c40-af32-4986-8054-21b3b890b3b9" providerId="ADAL" clId="{A050DF9B-06C0-4516-AE7A-23D09F2F32CD}" dt="2025-06-10T10:34:25.720" v="56"/>
        <pc:sldMkLst>
          <pc:docMk/>
          <pc:sldMk cId="1413727507" sldId="382"/>
        </pc:sldMkLst>
        <pc:spChg chg="mod">
          <ac:chgData name="Teresa McMenamin" userId="b3cc9c40-af32-4986-8054-21b3b890b3b9" providerId="ADAL" clId="{A050DF9B-06C0-4516-AE7A-23D09F2F32CD}" dt="2025-06-09T12:00:18.150" v="1"/>
          <ac:spMkLst>
            <pc:docMk/>
            <pc:sldMk cId="1413727507" sldId="382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4:25.720" v="56"/>
          <ac:spMkLst>
            <pc:docMk/>
            <pc:sldMk cId="1413727507" sldId="382"/>
            <ac:spMk id="8" creationId="{DCB42601-2C07-545D-FEAC-E3BA72328DC9}"/>
          </ac:spMkLst>
        </pc:spChg>
        <pc:picChg chg="mod">
          <ac:chgData name="Teresa McMenamin" userId="b3cc9c40-af32-4986-8054-21b3b890b3b9" providerId="ADAL" clId="{A050DF9B-06C0-4516-AE7A-23D09F2F32CD}" dt="2025-06-09T13:03:57.640" v="38" actId="14826"/>
          <ac:picMkLst>
            <pc:docMk/>
            <pc:sldMk cId="1413727507" sldId="382"/>
            <ac:picMk id="24" creationId="{BD76ACFC-A3DC-3A5C-A9A9-453D31B65866}"/>
          </ac:picMkLst>
        </pc:picChg>
      </pc:sldChg>
      <pc:sldChg chg="addSp modSp mod">
        <pc:chgData name="Teresa McMenamin" userId="b3cc9c40-af32-4986-8054-21b3b890b3b9" providerId="ADAL" clId="{A050DF9B-06C0-4516-AE7A-23D09F2F32CD}" dt="2025-06-10T10:34:30.072" v="57"/>
        <pc:sldMkLst>
          <pc:docMk/>
          <pc:sldMk cId="2371207093" sldId="383"/>
        </pc:sldMkLst>
        <pc:spChg chg="mod">
          <ac:chgData name="Teresa McMenamin" userId="b3cc9c40-af32-4986-8054-21b3b890b3b9" providerId="ADAL" clId="{A050DF9B-06C0-4516-AE7A-23D09F2F32CD}" dt="2025-06-09T12:00:11.914" v="0"/>
          <ac:spMkLst>
            <pc:docMk/>
            <pc:sldMk cId="2371207093" sldId="383"/>
            <ac:spMk id="3" creationId="{5D8CC549-F744-4D2A-FC66-93A5501DBABF}"/>
          </ac:spMkLst>
        </pc:spChg>
        <pc:spChg chg="mod">
          <ac:chgData name="Teresa McMenamin" userId="b3cc9c40-af32-4986-8054-21b3b890b3b9" providerId="ADAL" clId="{A050DF9B-06C0-4516-AE7A-23D09F2F32CD}" dt="2025-06-10T10:34:30.072" v="57"/>
          <ac:spMkLst>
            <pc:docMk/>
            <pc:sldMk cId="2371207093" sldId="383"/>
            <ac:spMk id="8" creationId="{DCB42601-2C07-545D-FEAC-E3BA72328DC9}"/>
          </ac:spMkLst>
        </pc:spChg>
        <pc:picChg chg="add mod">
          <ac:chgData name="Teresa McMenamin" userId="b3cc9c40-af32-4986-8054-21b3b890b3b9" providerId="ADAL" clId="{A050DF9B-06C0-4516-AE7A-23D09F2F32CD}" dt="2025-06-09T13:01:24.628" v="24"/>
          <ac:picMkLst>
            <pc:docMk/>
            <pc:sldMk cId="2371207093" sldId="383"/>
            <ac:picMk id="2" creationId="{CC67E59D-5814-21B6-EDF8-7D5D5BA79B88}"/>
          </ac:picMkLst>
        </pc:picChg>
        <pc:picChg chg="mod">
          <ac:chgData name="Teresa McMenamin" userId="b3cc9c40-af32-4986-8054-21b3b890b3b9" providerId="ADAL" clId="{A050DF9B-06C0-4516-AE7A-23D09F2F32CD}" dt="2025-06-09T13:01:45.273" v="26" actId="14826"/>
          <ac:picMkLst>
            <pc:docMk/>
            <pc:sldMk cId="2371207093" sldId="383"/>
            <ac:picMk id="24" creationId="{BD76ACFC-A3DC-3A5C-A9A9-453D31B658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cation4all.co.uk/http/numeracynew.htm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classroom-resources/ey-numberblocks-series-2/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annoscountingboo00anno_0/page/n1/mode/2up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arlymath.erikson.edu/different-uses-numbers-annos-counting-book/" TargetMode="External"/><Relationship Id="rId4" Type="http://schemas.openxmlformats.org/officeDocument/2006/relationships/hyperlink" Target="https://earlymath.erikson.edu/numbers-and-fun-with-annos-counting-book-best-preschool-books-for-math/" TargetMode="Externa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2653466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82653466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cddb2dd6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cddb2dd6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cddb2dd6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cddb2dd6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d96f3b22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d96f3b22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d96f3b22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d96f3b22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cddb2dd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cddb2dd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cddb2dd6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cddb2dd6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d96f3b22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dd96f3b22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d96f3b2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dd96f3b22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d96f3b22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d96f3b22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d96f3b22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d96f3b22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82653466c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82653466c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d48f9842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d48f9842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Can be repeated with other numbers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d96f3b22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d96f3b22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Can be repeated with other numbers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84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2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1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86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37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24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3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8265346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8265346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9fa0419e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9fa0419e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02729"/>
                </a:solidFill>
              </a:rPr>
              <a:t>Needed: number path per child (0-10 or 0-20 number path)</a:t>
            </a:r>
            <a:endParaRPr dirty="0">
              <a:solidFill>
                <a:srgbClr val="2027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76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d96f3b22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d96f3b22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9fa0419e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9fa0419e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 the numeral in the air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Set of A4 poster of all numerals (like above) available to download from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http://www.communication4all.co.uk/http/numeracynew.htm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9fa0419e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9fa0419e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cddb2dd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cddb2dd6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For right-handed writers only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cddb2dd6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fcddb2dd6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right-handed writers only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97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d96f3b223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d96f3b223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4799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d96f3b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d96f3b2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75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874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217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48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198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387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24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Option: Stop video at intervals to ask “how could we show 6 in a picture, on a frame, on dice, as a numeral/word?” etc.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children to show you on their MWBs</a:t>
            </a:r>
          </a:p>
        </p:txBody>
      </p:sp>
    </p:spTree>
    <p:extLst>
      <p:ext uri="{BB962C8B-B14F-4D97-AF65-F5344CB8AC3E}">
        <p14:creationId xmlns:p14="http://schemas.microsoft.com/office/powerpoint/2010/main" val="2083584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0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Numberblocks Season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Episode 1: Six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Episode 2: Seven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Episode 3: Eight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https://www.ncetm.org.uk/classroom-resources/ey-numberblocks-series-2/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686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d96f3b2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d96f3b2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968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76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164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516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06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Title: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Anno’s Counting Book</a:t>
            </a:r>
            <a:endParaRPr lang="en-US" sz="1100" dirty="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Author: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Mitsumasa Anno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</a:rPr>
              <a:t>Suits: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Junior Infants, Senior Infants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This book takes the reader on a journey through the four seasons of the year with numbers 1 to 12. Numbers are represented by numerals, cubes and many sets of objects in the beautiful scenes depicted in this wordless counting book.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https://earlymath.erikson.edu/numbers-and-fun-with-annos-counting-book-best-preschool-books-for-math/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rgbClr val="1155CC"/>
                </a:solidFill>
                <a:latin typeface="Mulish"/>
                <a:ea typeface="Mulish"/>
                <a:cs typeface="Mulish"/>
                <a:sym typeface="Mulish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https://earlymath.erikson.edu/different-uses-numbers-annos-counting-book/</a:t>
            </a:r>
            <a:r>
              <a:rPr lang="en-US" sz="1100" dirty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lang="en-US" sz="1100" b="1" dirty="0">
              <a:solidFill>
                <a:srgbClr val="1155CC"/>
              </a:solidFill>
              <a:latin typeface="Mulish"/>
              <a:ea typeface="Mulish"/>
              <a:cs typeface="Mulish"/>
              <a:sym typeface="Mulis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604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https://earlymath.erikson.edu/numbers-and-fun-with-annos-counting-book-best-preschool-books-for-math/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https://earlymath.erikson.edu/different-uses-numbers-annos-counting-book/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484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3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63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03566626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03566626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74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2653466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2653466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341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95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750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628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195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638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fab337dcd7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fab337dcd7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190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0356662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0356662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cddb2dd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cddb2dd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a0419e8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9fa0419e8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8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cddb2dd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cddb2dd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d96f3b22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d96f3b22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ackground with a dog and objects&#10;&#10;Description automatically generated with medium confidence">
            <a:extLst>
              <a:ext uri="{FF2B5EF4-FFF2-40B4-BE49-F238E27FC236}">
                <a16:creationId xmlns:a16="http://schemas.microsoft.com/office/drawing/2014/main" id="{D6DDE03E-75F6-7259-64E9-65C1FBFAA2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3E970-7B4F-6A56-4C1F-95EF93E43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5F34E0-FEAF-B4DB-F580-FD0141E51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3F1EC-7C2F-E5E9-1EE0-9671A338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96DB0B26-2EAB-4BE2-8D59-78FFE4A9D20A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690B-0AF2-38BB-6C9F-219CF5B6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406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749D-4178-19C5-21B5-15776B9E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5FBF6-4290-C43A-D6C0-41D0C637E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52067-0876-9CC9-F1DC-7606E5FE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30268369-CE23-454F-94E5-0F8008127578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D349-1B88-744C-19F7-33A1BAE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C3E68-A4D4-6841-5415-8BF7AE5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201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68386-7041-6CF3-5659-2BF9A6A73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3192-E6AC-AE0F-9561-859FE7733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9894F-360A-86CD-418A-3B5A407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90898E60-4261-4C87-B5FD-F4E75D7CF9D0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D89F-949B-A1D6-F46B-2467678D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E789F-DE4F-03A5-4C27-0CBA4E5A1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070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46BC8-7991-5C98-E561-2EFB96FC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22F8-F5CC-D4A8-DF9D-4C7728F94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7FC-2C53-0B1A-B5EC-01258D72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11F05C80-7C6D-45AE-82F7-704E9B0372AF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A82B-C440-C9A6-918E-B53718B75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69190-F814-C335-DDAE-B58AEA85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6063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order with a white border and a red background with a dog and a cartoon dog&#10;&#10;Description automatically generated with medium confidence">
            <a:extLst>
              <a:ext uri="{FF2B5EF4-FFF2-40B4-BE49-F238E27FC236}">
                <a16:creationId xmlns:a16="http://schemas.microsoft.com/office/drawing/2014/main" id="{9C61E711-0C7C-10DD-0670-4305079E3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5DE01-2D07-C0EC-5444-9C212BC2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3CD6E-01C1-4AC4-F21E-6DC7ED967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59175-B489-C047-5769-94DF2C6F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DB6F8597-B301-4269-9124-8E79230A9F5F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42DB1-2829-633C-2A5E-125A81D7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A979C-0114-749E-238B-22F1454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945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BF3B8-E881-6A13-783E-19ADD69D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2D0D6-FF5F-7C3A-318A-B8CE95D16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2E53-5C98-09EF-C44C-28A9945C4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7B4FE-5043-0459-D219-472DC43E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4583DB5A-72AE-42BF-8C31-AC69F6ADDD1B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9D0FA-096D-C745-062D-1434A323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F706-91A2-3408-CDC2-E7CE5187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0945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EC42-AC91-07D6-F938-3DE13220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59116-1999-C026-0904-1270EFC7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FBE50-9044-6122-709A-6DF93E3AD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10D2D-8558-F415-1521-72AFA3201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3ED41-698C-F823-3D74-A00719373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35C22-285E-AC89-6CC0-4900DF2E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F60282AC-5C1A-42A3-9693-D76C096845B6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E7E4E-D2A5-8AEC-5ED3-01655614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648A5-02AF-422F-9BE4-CC5BB08C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036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8410-E80F-E789-0B01-F2377951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32A38-2457-93A7-F850-04129B1A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2EF83C6-FFDB-4D29-BF31-25E752CF4AAE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F507-FD4B-7146-3147-7591A815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B09F7-1834-238C-8AB4-4705A34C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59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6599-34EA-74D8-7B90-E0000711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A0D79AF7-A22E-4948-9C7E-DC4060D9BC38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9127C-B56F-AA46-2412-08DBE09D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CF0AF-517B-FBD5-473B-26965673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118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03D9-5CC1-02DA-9C0A-F78CAA2E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E5C8-9331-FBAB-036D-FC242FE9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5B1A1-EC6A-7DC9-EB81-F70FFB75C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9FA11-8220-504D-F291-9D80CB14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A1A91350-9B6D-4843-82BC-5B95A31A7F06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F28E8-B60D-DC3C-0D5B-0D49C74F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4BBBC-B003-B066-C432-B4EA415C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095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008A-946F-53E9-61A6-B8457F5D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9D858-D97A-BD10-CBA7-7ECC60F86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F69F4-C1F3-BB51-77B4-1CD572492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915B6-FDD5-54A9-543A-F33D4D1F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BBD7C7D-3C0E-4449-A7B7-F6FB77450641}" type="datetime1">
              <a:rPr lang="en-IE" smtClean="0"/>
              <a:t>17/06/2025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CD8E-756B-75A3-97E1-432F8767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913AA3-7E12-6FCD-9568-E6E2A5B07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4" y="4712493"/>
            <a:ext cx="5715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7E67D8A-34D6-474B-B6E0-2EEA3E55DD9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73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orange border&#10;&#10;Description automatically generated">
            <a:extLst>
              <a:ext uri="{FF2B5EF4-FFF2-40B4-BE49-F238E27FC236}">
                <a16:creationId xmlns:a16="http://schemas.microsoft.com/office/drawing/2014/main" id="{94D286AE-2472-5B84-11AD-43AFF784D8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E7B9D-978D-D920-9147-F81E3AD0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91C35-5AED-CCBF-0577-88DEFD9E4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ED3A-D3F5-F94D-2229-BC763F824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4" y="4712493"/>
            <a:ext cx="5715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7E67D8A-34D6-474B-B6E0-2EEA3E55DD9F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2697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15A2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slide" Target="slide6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3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features/cardinality-and-number-sens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tm.org.uk/features/cardinality-and-number-sens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vt7v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czm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communication4all.co.uk/http/numeracynew.htm" TargetMode="Externa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co.ie/px4d" TargetMode="Externa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dco.ie/x4cy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gtkj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mspz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z6vy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3tg9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npy6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cfyz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acph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gdkq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544d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hyperlink" Target="https://edco.ie/qzb8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7bts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dco.ie/pjq6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E567-3268-17CF-2B12-3F929E0FB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0B931547-2AC8-0347-28FD-667F4FC09A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109327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0BD47-65EF-AA11-EDB3-5908D6E0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10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64E1527D-0A95-2FDE-CC3D-DA5C69CE5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F8517A-29A0-3AF8-FF6D-27AD171DAD75}"/>
              </a:ext>
            </a:extLst>
          </p:cNvPr>
          <p:cNvSpPr txBox="1">
            <a:spLocks/>
          </p:cNvSpPr>
          <p:nvPr/>
        </p:nvSpPr>
        <p:spPr>
          <a:xfrm>
            <a:off x="471488" y="1936749"/>
            <a:ext cx="5915025" cy="2600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ClrTx/>
            </a:pPr>
            <a:r>
              <a:rPr lang="en-IE" sz="2200" dirty="0"/>
              <a:t>What is missing?</a:t>
            </a:r>
          </a:p>
          <a:p>
            <a:pPr>
              <a:buClrTx/>
            </a:pPr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D4E68650-C081-A48C-EBF2-833BD22E0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EFC0A2-5009-B747-B95C-200D8B8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11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51A7E463-29BF-9502-55D1-6821444AC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EE87CF-36F9-313B-AC10-2C7FBDEC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82132290-FEE3-474E-5A56-A22C2828A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312025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CD695-8BB5-7C98-10AA-0BE00CAA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12</a:t>
            </a:fld>
            <a:endParaRPr lang="en-IE" dirty="0"/>
          </a:p>
        </p:txBody>
      </p:sp>
      <p:sp>
        <p:nvSpPr>
          <p:cNvPr id="11" name="Google Shape;130;p29">
            <a:extLst>
              <a:ext uri="{FF2B5EF4-FFF2-40B4-BE49-F238E27FC236}">
                <a16:creationId xmlns:a16="http://schemas.microsoft.com/office/drawing/2014/main" id="{4E2E5A86-E14E-4AD8-3B9B-F2D504160807}"/>
              </a:ext>
            </a:extLst>
          </p:cNvPr>
          <p:cNvSpPr txBox="1">
            <a:spLocks/>
          </p:cNvSpPr>
          <p:nvPr/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IE" sz="2800" dirty="0">
                <a:sym typeface="Mulish"/>
              </a:rPr>
              <a:t>Counting &amp; Numeration</a:t>
            </a:r>
            <a:endParaRPr lang="en-IE" sz="1400" dirty="0">
              <a:sym typeface="Mulish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83F308-F3BB-B15A-EBC3-228E60174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E6205D76-A47F-FFB7-2F45-1BBD55A12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81831D-BB25-8335-3321-48780922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13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A29ECDEA-DFD2-0770-B9F0-4C8BC9B17F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1F3854-3D40-346D-AAB3-86723B980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220F5225-0C1A-CE84-66E8-6B8283AE1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794066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150C2-F27A-BF8F-6921-6D6FC81C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14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BC937AEC-9F46-319F-42FB-5112C55B5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247956-03D4-F869-F1B7-F8618EE81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A715F85C-4D4F-3C6D-8E79-37B5546CF2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F9E36-FF02-7328-F1DF-8CE987B6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15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82009136-4B24-95CC-6509-FD60D43F1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0E4030-D0BD-15BC-C6F6-B20A5FB34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F85C9E14-297C-46B6-FDD9-277D82EF8B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276885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97F94-B632-D2F5-E4B8-307D216B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16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36790A43-078D-A0A6-220F-C7BAD0919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74813D-B1C6-350B-7524-6F9B6156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734CADA0-5699-7D2C-F7FF-8BC8EDB0B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BB0DC-3FBC-DC1C-6380-79F6CB83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17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F7B12ADF-616E-4E07-7017-E885BFAE2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EA1FA6-EB14-E418-9FFD-0AAA4EAE1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861E0BC5-E625-8806-164B-72DD823C7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119592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03168-B1A0-95A8-B89F-B6E88AC4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18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B6E7E8C6-712C-260A-8E5A-3CD05ED70A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1A7232-3351-CC8F-6947-3FF265CE2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49"/>
            <a:ext cx="5915025" cy="2600325"/>
          </a:xfrm>
        </p:spPr>
        <p:txBody>
          <a:bodyPr/>
          <a:lstStyle/>
          <a:p>
            <a:pPr marL="266700" indent="-266700"/>
            <a:r>
              <a:rPr lang="en-IE" sz="2200" dirty="0"/>
              <a:t>What is missing?</a:t>
            </a:r>
          </a:p>
          <a:p>
            <a:endParaRPr lang="en-IE" dirty="0"/>
          </a:p>
        </p:txBody>
      </p:sp>
      <p:graphicFrame>
        <p:nvGraphicFramePr>
          <p:cNvPr id="6" name="Google Shape;145;p31">
            <a:extLst>
              <a:ext uri="{FF2B5EF4-FFF2-40B4-BE49-F238E27FC236}">
                <a16:creationId xmlns:a16="http://schemas.microsoft.com/office/drawing/2014/main" id="{5C112A24-FD1B-28F6-3FB9-DECD818B1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E3EB8-61F5-D5E0-E60F-20D72624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19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2670B03A-8A74-8C98-B34E-B20A15B802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465455" y="320358"/>
            <a:ext cx="4868545" cy="6000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Contents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sz="half" idx="2"/>
          </p:nvPr>
        </p:nvSpPr>
        <p:spPr>
          <a:xfrm>
            <a:off x="465456" y="893763"/>
            <a:ext cx="5927089" cy="427101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3" action="ppaction://hlinksldjump"/>
              </a:rPr>
              <a:t>How to Use These Slides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4" action="ppaction://hlinksldjump"/>
              </a:rPr>
              <a:t>Rationale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5" action="ppaction://hlinksldjump"/>
              </a:rPr>
              <a:t>Counting &amp; Numeration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6" action="ppaction://hlinksldjump"/>
              </a:rPr>
              <a:t>Picture Books &amp; Read Alouds 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latin typeface="Tahoma" panose="020B0604030504040204" pitchFamily="34" charset="0"/>
                <a:sym typeface="Mulish"/>
                <a:hlinkClick r:id="rId7" action="ppaction://hlinksldjump"/>
              </a:rPr>
              <a:t>Games</a:t>
            </a:r>
            <a:endParaRPr lang="en-IE" sz="20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DA4CE-5545-5D17-CCE3-412283B09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4712493"/>
            <a:ext cx="542926" cy="274637"/>
          </a:xfrm>
        </p:spPr>
        <p:txBody>
          <a:bodyPr/>
          <a:lstStyle/>
          <a:p>
            <a:fld id="{17E67D8A-34D6-474B-B6E0-2EEA3E55DD9F}" type="slidenum">
              <a:rPr lang="en-IE" smtClean="0"/>
              <a:t>2</a:t>
            </a:fld>
            <a:endParaRPr lang="en-IE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7FB3477A-DE83-EADF-AC9E-68195DA36F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8"/>
          <a:srcRect l="21051" r="22734"/>
          <a:stretch/>
        </p:blipFill>
        <p:spPr>
          <a:xfrm>
            <a:off x="4133849" y="2456377"/>
            <a:ext cx="2365259" cy="23667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4"/>
          <p:cNvSpPr txBox="1"/>
          <p:nvPr/>
        </p:nvSpPr>
        <p:spPr>
          <a:xfrm>
            <a:off x="822008" y="4568190"/>
            <a:ext cx="6551775" cy="30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Proxima Nova"/>
              </a:rPr>
              <a:t>Needed: </a:t>
            </a:r>
            <a:r>
              <a:rPr lang="en" sz="105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Proxima Nova"/>
              </a:rPr>
              <a:t>number path per child (0-10 or 0-20 number path)</a:t>
            </a:r>
            <a:endParaRPr sz="105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6750"/>
            <a:ext cx="5915025" cy="2071688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on the number after __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on the number before __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Put something between __ and __</a:t>
            </a:r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4B8BD50A-7E4A-AC21-3724-6D5C5A855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29113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20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5"/>
          <p:cNvSpPr txBox="1">
            <a:spLocks noGrp="1"/>
          </p:cNvSpPr>
          <p:nvPr>
            <p:ph idx="1"/>
          </p:nvPr>
        </p:nvSpPr>
        <p:spPr>
          <a:xfrm>
            <a:off x="471487" y="940594"/>
            <a:ext cx="6020753" cy="326231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Grow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6 fingers up,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Show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6 fingers at once.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Throw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Throw 6 fingers forward quickly!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Grow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6 fingers up, behind your head,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Show 6: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6 fingers, behind your head,    at once. </a:t>
            </a:r>
            <a:endParaRPr sz="16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231" name="Google Shape;231;p45"/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Adapted from: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https://www.ncetm.org.uk/features/cardinality-and-number-sense/</a:t>
            </a:r>
            <a:r>
              <a:rPr lang="en" sz="1000" dirty="0">
                <a:solidFill>
                  <a:schemeClr val="dk1"/>
                </a:solidFill>
              </a:rPr>
              <a:t>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2" name="Google Shape;232;p45"/>
          <p:cNvPicPr preferRelativeResize="0"/>
          <p:nvPr/>
        </p:nvPicPr>
        <p:blipFill rotWithShape="1">
          <a:blip r:embed="rId4">
            <a:alphaModFix/>
          </a:blip>
          <a:srcRect t="6442"/>
          <a:stretch/>
        </p:blipFill>
        <p:spPr>
          <a:xfrm>
            <a:off x="964779" y="3144266"/>
            <a:ext cx="4928442" cy="141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72B8A-6F91-4FB7-8E02-31C6712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21</a:t>
            </a:fld>
            <a:endParaRPr lang="en-IE" dirty="0"/>
          </a:p>
        </p:txBody>
      </p:sp>
      <p:sp>
        <p:nvSpPr>
          <p:cNvPr id="5" name="Google Shape;229;p45">
            <a:extLst>
              <a:ext uri="{FF2B5EF4-FFF2-40B4-BE49-F238E27FC236}">
                <a16:creationId xmlns:a16="http://schemas.microsoft.com/office/drawing/2014/main" id="{28816426-8641-983F-DE79-E44E19FCA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488" y="373698"/>
            <a:ext cx="6081712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400" dirty="0">
                <a:sym typeface="Mulish"/>
              </a:rPr>
              <a:t>Using Fingers to Grow, Show, Throw…</a:t>
            </a:r>
            <a:endParaRPr sz="2400" dirty="0">
              <a:sym typeface="Muli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6"/>
          <p:cNvSpPr txBox="1">
            <a:spLocks noGrp="1"/>
          </p:cNvSpPr>
          <p:nvPr>
            <p:ph idx="1"/>
          </p:nvPr>
        </p:nvSpPr>
        <p:spPr>
          <a:xfrm>
            <a:off x="471488" y="935673"/>
            <a:ext cx="5915025" cy="326231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Grow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7 fingers up,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Show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7 fingers at once.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Throw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Throw 7 fingers forward quickly!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Grow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7 fingers up, behind your head, one at a time, counting as you go. </a:t>
            </a:r>
            <a:endParaRPr sz="1600" dirty="0">
              <a:solidFill>
                <a:schemeClr val="dk1"/>
              </a:solidFill>
              <a:sym typeface="Mulish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200"/>
            </a:pPr>
            <a:r>
              <a:rPr lang="en" sz="1600" b="1" dirty="0">
                <a:solidFill>
                  <a:schemeClr val="dk1"/>
                </a:solidFill>
                <a:sym typeface="Mulish"/>
              </a:rPr>
              <a:t>Bunny Ears Show 7: </a:t>
            </a:r>
            <a:r>
              <a:rPr lang="en" sz="1600" dirty="0">
                <a:solidFill>
                  <a:schemeClr val="dk1"/>
                </a:solidFill>
                <a:sym typeface="Mulish"/>
              </a:rPr>
              <a:t>Put up 7 fingers, behind your head, at once. </a:t>
            </a:r>
            <a:endParaRPr sz="16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6" name="Google Shape;231;p45">
            <a:extLst>
              <a:ext uri="{FF2B5EF4-FFF2-40B4-BE49-F238E27FC236}">
                <a16:creationId xmlns:a16="http://schemas.microsoft.com/office/drawing/2014/main" id="{6E4BF3ED-2D5D-17EF-1929-7BE4D67F970B}"/>
              </a:ext>
            </a:extLst>
          </p:cNvPr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Adapted from: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https://www.ncetm.org.uk/features/cardinality-and-number-sense/</a:t>
            </a:r>
            <a:r>
              <a:rPr lang="en" sz="1000" dirty="0">
                <a:solidFill>
                  <a:schemeClr val="dk1"/>
                </a:solidFill>
              </a:rPr>
              <a:t>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" name="Google Shape;232;p45">
            <a:extLst>
              <a:ext uri="{FF2B5EF4-FFF2-40B4-BE49-F238E27FC236}">
                <a16:creationId xmlns:a16="http://schemas.microsoft.com/office/drawing/2014/main" id="{A19725A6-5694-F8A9-6D80-D2A40CEDC6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442"/>
          <a:stretch/>
        </p:blipFill>
        <p:spPr>
          <a:xfrm>
            <a:off x="964779" y="3144266"/>
            <a:ext cx="4928442" cy="141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D4F57-80DF-2796-C252-8225EDD2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22</a:t>
            </a:fld>
            <a:endParaRPr lang="en-IE" dirty="0"/>
          </a:p>
        </p:txBody>
      </p:sp>
      <p:sp>
        <p:nvSpPr>
          <p:cNvPr id="8" name="Google Shape;229;p45">
            <a:extLst>
              <a:ext uri="{FF2B5EF4-FFF2-40B4-BE49-F238E27FC236}">
                <a16:creationId xmlns:a16="http://schemas.microsoft.com/office/drawing/2014/main" id="{E5853271-18CD-83C2-AD4C-437ACDF83C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488" y="373698"/>
            <a:ext cx="6081712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400" dirty="0">
                <a:sym typeface="Mulish"/>
              </a:rPr>
              <a:t>Using Fingers to Grow, Show, Throw…</a:t>
            </a:r>
            <a:endParaRPr sz="2400" dirty="0">
              <a:sym typeface="Muli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" r="123"/>
          <a:stretch/>
        </p:blipFill>
        <p:spPr>
          <a:xfrm>
            <a:off x="5060037" y="934003"/>
            <a:ext cx="1050604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23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1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2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" sz="2800" b="1" dirty="0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7638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C2491D2E-0072-DA00-762C-570E4D988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99" t="15049" r="58622" b="48491"/>
          <a:stretch/>
        </p:blipFill>
        <p:spPr>
          <a:xfrm>
            <a:off x="5103453" y="934003"/>
            <a:ext cx="1050604" cy="1282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24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1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2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11302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25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2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" sz="2800" b="1" dirty="0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553326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26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2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5</a:t>
            </a: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284747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27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5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" sz="2800" b="1" dirty="0">
              <a:latin typeface="Comfortaa"/>
              <a:ea typeface="Comfortaa"/>
              <a:cs typeface="Comfortaa"/>
              <a:sym typeface="Comfortaa"/>
            </a:endParaRP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24604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28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3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5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6</a:t>
            </a: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28249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29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5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6</a:t>
            </a: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41372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452438" y="327979"/>
            <a:ext cx="5915025" cy="52578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Introduction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24" name="Google Shape;124;p28"/>
          <p:cNvSpPr txBox="1">
            <a:spLocks noGrp="1"/>
          </p:cNvSpPr>
          <p:nvPr>
            <p:ph idx="1"/>
          </p:nvPr>
        </p:nvSpPr>
        <p:spPr>
          <a:xfrm>
            <a:off x="471487" y="918686"/>
            <a:ext cx="3178493" cy="398065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This is the first of three presentations prepared to support teachers with the transition to the PMC. It covers Numbers 6 and 7.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Activity sheets are also available on Edco Learning to support this category.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Use these slides as they are or edit them to suit the needs of your class.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23E2B-751C-EB15-3A99-FCAB2D9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</a:t>
            </a:fld>
            <a:endParaRPr lang="en-IE" dirty="0"/>
          </a:p>
        </p:txBody>
      </p:sp>
      <p:pic>
        <p:nvPicPr>
          <p:cNvPr id="5" name="Picture 4" descr="A math worksheet with numbers&#10;&#10;Description automatically generated">
            <a:extLst>
              <a:ext uri="{FF2B5EF4-FFF2-40B4-BE49-F238E27FC236}">
                <a16:creationId xmlns:a16="http://schemas.microsoft.com/office/drawing/2014/main" id="{2B3991DE-F1A9-CB5F-1317-98A2DB8E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8" y="700088"/>
            <a:ext cx="1295129" cy="183150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ath book&#10;&#10;Description automatically generated">
            <a:extLst>
              <a:ext uri="{FF2B5EF4-FFF2-40B4-BE49-F238E27FC236}">
                <a16:creationId xmlns:a16="http://schemas.microsoft.com/office/drawing/2014/main" id="{03CF785B-6C81-1CB3-4BBB-ED1669BD3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543" y="700087"/>
            <a:ext cx="1295129" cy="1831504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ack and white picture of a number&#10;&#10;Description automatically generated">
            <a:extLst>
              <a:ext uri="{FF2B5EF4-FFF2-40B4-BE49-F238E27FC236}">
                <a16:creationId xmlns:a16="http://schemas.microsoft.com/office/drawing/2014/main" id="{16D2CAD4-0D0C-A80D-7F9D-14E1DBBBD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139" y="2684935"/>
            <a:ext cx="1295128" cy="183150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math game&#10;&#10;Description automatically generated">
            <a:extLst>
              <a:ext uri="{FF2B5EF4-FFF2-40B4-BE49-F238E27FC236}">
                <a16:creationId xmlns:a16="http://schemas.microsoft.com/office/drawing/2014/main" id="{EB63F117-D244-12C5-9A9E-94F81BF81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543" y="2684934"/>
            <a:ext cx="1295129" cy="18315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C027A5-883D-D8FF-0201-6650D59F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" r="33378" b="-4955"/>
          <a:stretch/>
        </p:blipFill>
        <p:spPr>
          <a:xfrm>
            <a:off x="652628" y="837714"/>
            <a:ext cx="5603293" cy="1529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76ACFC-A3DC-3A5C-A9A9-453D31B658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" r="4226"/>
          <a:stretch/>
        </p:blipFill>
        <p:spPr>
          <a:xfrm>
            <a:off x="5103453" y="934003"/>
            <a:ext cx="964179" cy="1282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C549-F744-4D2A-FC66-93A5501DB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7" y="1222381"/>
            <a:ext cx="5915025" cy="1747157"/>
          </a:xfrm>
        </p:spPr>
        <p:txBody>
          <a:bodyPr>
            <a:normAutofit lnSpcReduction="10000"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What number comes next?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US" sz="2200" dirty="0">
              <a:sym typeface="Mulish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None/>
            </a:pPr>
            <a:endParaRPr lang="en-US" sz="2200" dirty="0">
              <a:sym typeface="Mulish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AD1E5-1E3B-9312-A878-0FD03159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30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DCB42601-2C07-545D-FEAC-E3BA72328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Number</a:t>
            </a:r>
            <a:r>
              <a:rPr lang="en-IE" sz="2800" dirty="0">
                <a:latin typeface="Tahoma" panose="020B0604030504040204" pitchFamily="34" charset="0"/>
                <a:sym typeface="Mulish"/>
              </a:rPr>
              <a:t> Patterns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4" name="Picture 3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6BD80B22-5418-1FA4-C017-016C59B3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023" t="13954" r="20120" b="47909"/>
          <a:stretch/>
        </p:blipFill>
        <p:spPr>
          <a:xfrm>
            <a:off x="3667842" y="949862"/>
            <a:ext cx="1004066" cy="1285569"/>
          </a:xfrm>
          <a:prstGeom prst="rect">
            <a:avLst/>
          </a:prstGeom>
        </p:spPr>
      </p:pic>
      <p:pic>
        <p:nvPicPr>
          <p:cNvPr id="5" name="Picture 4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9F7BE153-4FCE-1C6D-1D46-8F214B2F3F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166" t="4453" r="39977" b="57410"/>
          <a:stretch/>
        </p:blipFill>
        <p:spPr>
          <a:xfrm>
            <a:off x="876267" y="934003"/>
            <a:ext cx="1004067" cy="1285569"/>
          </a:xfrm>
          <a:prstGeom prst="rect">
            <a:avLst/>
          </a:prstGeom>
        </p:spPr>
      </p:pic>
      <p:pic>
        <p:nvPicPr>
          <p:cNvPr id="11" name="Picture 10" descr="A group of balloons in different colors&#10;&#10;AI-generated content may be incorrect.">
            <a:extLst>
              <a:ext uri="{FF2B5EF4-FFF2-40B4-BE49-F238E27FC236}">
                <a16:creationId xmlns:a16="http://schemas.microsoft.com/office/drawing/2014/main" id="{F77A1667-47D3-6539-A495-4611E5B4FB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8" t="2198" r="76545" b="61863"/>
          <a:stretch/>
        </p:blipFill>
        <p:spPr>
          <a:xfrm>
            <a:off x="2227853" y="952515"/>
            <a:ext cx="1004066" cy="1211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E1115A-30E1-6FDB-61EF-73BC65CB8FA2}"/>
              </a:ext>
            </a:extLst>
          </p:cNvPr>
          <p:cNvSpPr txBox="1"/>
          <p:nvPr/>
        </p:nvSpPr>
        <p:spPr>
          <a:xfrm>
            <a:off x="1081777" y="1197416"/>
            <a:ext cx="52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4</a:t>
            </a:r>
          </a:p>
          <a:p>
            <a:pPr algn="ctr"/>
            <a:endParaRPr lang="en-I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B8BBA-949A-E428-F697-9B72D685C320}"/>
              </a:ext>
            </a:extLst>
          </p:cNvPr>
          <p:cNvSpPr txBox="1"/>
          <p:nvPr/>
        </p:nvSpPr>
        <p:spPr>
          <a:xfrm>
            <a:off x="2587416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5</a:t>
            </a:r>
          </a:p>
          <a:p>
            <a:pPr algn="ctr"/>
            <a:endParaRPr lang="en-IE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7B9416-D266-0BC6-8C32-9938B55B0A43}"/>
              </a:ext>
            </a:extLst>
          </p:cNvPr>
          <p:cNvSpPr txBox="1"/>
          <p:nvPr/>
        </p:nvSpPr>
        <p:spPr>
          <a:xfrm>
            <a:off x="4027405" y="1198240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6</a:t>
            </a:r>
          </a:p>
          <a:p>
            <a:pPr algn="ctr"/>
            <a:endParaRPr lang="en-IE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CD3D1-B721-9B67-C6FF-AB11599EF17F}"/>
              </a:ext>
            </a:extLst>
          </p:cNvPr>
          <p:cNvSpPr txBox="1"/>
          <p:nvPr/>
        </p:nvSpPr>
        <p:spPr>
          <a:xfrm>
            <a:off x="5383673" y="1197416"/>
            <a:ext cx="284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b="1" dirty="0">
                <a:latin typeface="Comfortaa"/>
                <a:ea typeface="Comfortaa"/>
                <a:cs typeface="Comfortaa"/>
                <a:sym typeface="Comfortaa"/>
              </a:rPr>
              <a:t>7</a:t>
            </a:r>
          </a:p>
          <a:p>
            <a:pPr algn="ctr"/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371207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Number Formation – 6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860" y="4273761"/>
            <a:ext cx="5567362" cy="302578"/>
          </a:xfrm>
        </p:spPr>
        <p:txBody>
          <a:bodyPr>
            <a:noAutofit/>
          </a:bodyPr>
          <a:lstStyle/>
          <a:p>
            <a:pPr algn="ctr"/>
            <a:r>
              <a:rPr lang="en-IE" sz="2000" u="sng" dirty="0">
                <a:solidFill>
                  <a:srgbClr val="467886"/>
                </a:solidFill>
                <a:effectLst/>
                <a:hlinkClick r:id="rId3"/>
              </a:rPr>
              <a:t>edco.ie/vt7v</a:t>
            </a:r>
            <a:endParaRPr lang="en-I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0D62F-C616-8FA2-69E0-DB71A595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31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5F0CD-717C-E5FD-E7E2-57863377FE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51" b="3751"/>
          <a:stretch/>
        </p:blipFill>
        <p:spPr>
          <a:xfrm>
            <a:off x="675321" y="941960"/>
            <a:ext cx="5472440" cy="31956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60084223-3A6F-35CE-A8A6-C3513D9414A4}"/>
              </a:ext>
            </a:extLst>
          </p:cNvPr>
          <p:cNvSpPr txBox="1">
            <a:spLocks/>
          </p:cNvSpPr>
          <p:nvPr/>
        </p:nvSpPr>
        <p:spPr>
          <a:xfrm>
            <a:off x="473074" y="373380"/>
            <a:ext cx="6019165" cy="398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600" dirty="0"/>
              <a:t>Video: Number Formation – 7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EAEEFCB-FF7F-A668-66CC-6FA3D477EFB6}"/>
              </a:ext>
            </a:extLst>
          </p:cNvPr>
          <p:cNvSpPr txBox="1">
            <a:spLocks/>
          </p:cNvSpPr>
          <p:nvPr/>
        </p:nvSpPr>
        <p:spPr>
          <a:xfrm>
            <a:off x="591179" y="4287383"/>
            <a:ext cx="5605149" cy="302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IE" sz="2000" u="sng" dirty="0">
                <a:solidFill>
                  <a:srgbClr val="467886"/>
                </a:solidFill>
                <a:effectLst/>
                <a:hlinkClick r:id="rId3"/>
              </a:rPr>
              <a:t>edco.ie/</a:t>
            </a:r>
            <a:r>
              <a:rPr lang="en-IE" sz="2000" u="sng" dirty="0" err="1">
                <a:solidFill>
                  <a:srgbClr val="467886"/>
                </a:solidFill>
                <a:effectLst/>
                <a:hlinkClick r:id="rId3"/>
              </a:rPr>
              <a:t>czmf</a:t>
            </a:r>
            <a:endParaRPr lang="en-I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5BCC3-6FC3-B4FA-8F1A-E208A99E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32</a:t>
            </a:fld>
            <a:endParaRPr lang="en-I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CEC2A-CA8B-130E-BE9F-C20DC630D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48" b="4548"/>
          <a:stretch/>
        </p:blipFill>
        <p:spPr>
          <a:xfrm>
            <a:off x="692780" y="952893"/>
            <a:ext cx="5454706" cy="322722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poster with a number six&#10;&#10;Description automatically generated">
            <a:extLst>
              <a:ext uri="{FF2B5EF4-FFF2-40B4-BE49-F238E27FC236}">
                <a16:creationId xmlns:a16="http://schemas.microsoft.com/office/drawing/2014/main" id="{E9CC8EF9-7DCE-FA97-F253-4DF42168D2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3183" y="967739"/>
            <a:ext cx="2499285" cy="3533267"/>
          </a:xfr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8" name="Content Placeholder 17" descr="A poster with a number seven&#10;&#10;Description automatically generated">
            <a:extLst>
              <a:ext uri="{FF2B5EF4-FFF2-40B4-BE49-F238E27FC236}">
                <a16:creationId xmlns:a16="http://schemas.microsoft.com/office/drawing/2014/main" id="{063AB7FB-9F8E-1858-ED18-FC3C3C8D7C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15534" y="967739"/>
            <a:ext cx="2498729" cy="3533268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D4ACE-7F95-59E4-09FE-F93C1922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350839"/>
            <a:ext cx="5915025" cy="548322"/>
          </a:xfrm>
        </p:spPr>
        <p:txBody>
          <a:bodyPr anchor="t">
            <a:normAutofit/>
          </a:bodyPr>
          <a:lstStyle/>
          <a:p>
            <a:r>
              <a:rPr lang="en-US" sz="2800" dirty="0"/>
              <a:t>Make the Numeral in the Air</a:t>
            </a:r>
            <a:endParaRPr lang="en-I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52B29-167D-E03F-8B76-1FA40ACD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33</a:t>
            </a:fld>
            <a:endParaRPr lang="en-IE" dirty="0"/>
          </a:p>
        </p:txBody>
      </p:sp>
      <p:sp>
        <p:nvSpPr>
          <p:cNvPr id="3" name="Google Shape;231;p45">
            <a:extLst>
              <a:ext uri="{FF2B5EF4-FFF2-40B4-BE49-F238E27FC236}">
                <a16:creationId xmlns:a16="http://schemas.microsoft.com/office/drawing/2014/main" id="{3E5B563A-D8D8-FD3F-9345-6F409976AC42}"/>
              </a:ext>
            </a:extLst>
          </p:cNvPr>
          <p:cNvSpPr txBox="1"/>
          <p:nvPr/>
        </p:nvSpPr>
        <p:spPr>
          <a:xfrm>
            <a:off x="838877" y="4577899"/>
            <a:ext cx="6575175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00" b="1" dirty="0">
                <a:solidFill>
                  <a:schemeClr val="dk1"/>
                </a:solidFill>
              </a:rPr>
              <a:t>Source: </a:t>
            </a:r>
            <a:r>
              <a:rPr lang="en-IE" sz="1000" u="sng" dirty="0">
                <a:solidFill>
                  <a:schemeClr val="hlink"/>
                </a:solidFill>
                <a:hlinkClick r:id="rId5"/>
              </a:rPr>
              <a:t>http://www.communication4all.co.uk/http/numeracynew.htm</a:t>
            </a:r>
            <a:r>
              <a:rPr lang="en-IE" sz="1000" u="sng" dirty="0">
                <a:solidFill>
                  <a:schemeClr val="hlink"/>
                </a:solidFill>
              </a:rPr>
              <a:t>  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colorful plasticine figures&#10;&#10;Description automatically generated">
            <a:extLst>
              <a:ext uri="{FF2B5EF4-FFF2-40B4-BE49-F238E27FC236}">
                <a16:creationId xmlns:a16="http://schemas.microsoft.com/office/drawing/2014/main" id="{5223C45D-546E-816D-CBF5-EF777EB9A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89960" y="1695814"/>
            <a:ext cx="2881313" cy="2244949"/>
          </a:xfrm>
        </p:spPr>
      </p:pic>
      <p:pic>
        <p:nvPicPr>
          <p:cNvPr id="5" name="Content Placeholder 4" descr="A group of colorful figures&#10;&#10;Description automatically generated">
            <a:extLst>
              <a:ext uri="{FF2B5EF4-FFF2-40B4-BE49-F238E27FC236}">
                <a16:creationId xmlns:a16="http://schemas.microsoft.com/office/drawing/2014/main" id="{54A57173-F0B2-ECEA-69A8-B9224F347E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6248" y="1715084"/>
            <a:ext cx="2881312" cy="2206409"/>
          </a:xfrm>
        </p:spPr>
      </p:pic>
      <p:sp>
        <p:nvSpPr>
          <p:cNvPr id="261" name="Google Shape;261;p50"/>
          <p:cNvSpPr txBox="1">
            <a:spLocks noGrp="1"/>
          </p:cNvSpPr>
          <p:nvPr>
            <p:ph type="title"/>
          </p:nvPr>
        </p:nvSpPr>
        <p:spPr>
          <a:xfrm>
            <a:off x="456248" y="32797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Play Dough: Make the Numeral</a:t>
            </a:r>
            <a:endParaRPr sz="4400" dirty="0">
              <a:sym typeface="Mulish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923D4-007F-8122-E682-5DAC6C16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34</a:t>
            </a:fld>
            <a:endParaRPr lang="en-I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473074" y="350520"/>
            <a:ext cx="5920106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600" dirty="0">
                <a:sym typeface="Mulish"/>
              </a:rPr>
              <a:t>In Your Copy: Make the Numeral 6</a:t>
            </a:r>
            <a:endParaRPr sz="2600" dirty="0">
              <a:sym typeface="Mulish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E146-DCDC-5398-E6FC-C53F3693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214" y="3833289"/>
            <a:ext cx="5807524" cy="845820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ym typeface="Mulish"/>
              </a:rPr>
              <a:t>Down we go… along your finger</a:t>
            </a:r>
          </a:p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E" sz="2000" dirty="0">
                <a:sym typeface="Mulish"/>
              </a:rPr>
              <a:t>Make a loop… back in, finish in the centre</a:t>
            </a:r>
          </a:p>
        </p:txBody>
      </p:sp>
      <p:pic>
        <p:nvPicPr>
          <p:cNvPr id="13" name="Content Placeholder 12" descr="A close-up of a person's hands writing on a graph paper&#10;&#10;Description automatically generated">
            <a:extLst>
              <a:ext uri="{FF2B5EF4-FFF2-40B4-BE49-F238E27FC236}">
                <a16:creationId xmlns:a16="http://schemas.microsoft.com/office/drawing/2014/main" id="{B1FA190A-8B6C-98C0-E7FC-170850F7E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240" y="973455"/>
            <a:ext cx="5557520" cy="2736009"/>
          </a:xfr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52D8B01-7F3A-EEB5-D738-C695D19C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35</a:t>
            </a:fld>
            <a:endParaRPr lang="en-IE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>
            <a:spLocks noGrp="1"/>
          </p:cNvSpPr>
          <p:nvPr>
            <p:ph type="title"/>
          </p:nvPr>
        </p:nvSpPr>
        <p:spPr>
          <a:xfrm>
            <a:off x="473074" y="350520"/>
            <a:ext cx="5950586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600" dirty="0">
                <a:sym typeface="Mulish"/>
              </a:rPr>
              <a:t>In Your Copy: Make the Numeral 7</a:t>
            </a:r>
            <a:endParaRPr sz="2600" dirty="0">
              <a:sym typeface="Mulish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E146-DCDC-5398-E6FC-C53F3693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214" y="3833289"/>
            <a:ext cx="5807524" cy="845820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Mulish"/>
              </a:rPr>
              <a:t>Across… away from your pointy finger</a:t>
            </a:r>
          </a:p>
          <a:p>
            <a:pPr marL="266700" indent="-2667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Mulish"/>
              </a:rPr>
              <a:t>Back down… back in, finish at the bottom</a:t>
            </a:r>
          </a:p>
        </p:txBody>
      </p:sp>
      <p:pic>
        <p:nvPicPr>
          <p:cNvPr id="7" name="Content Placeholder 5" descr="A person drawing a line on a graph paper&#10;&#10;Description automatically generated">
            <a:extLst>
              <a:ext uri="{FF2B5EF4-FFF2-40B4-BE49-F238E27FC236}">
                <a16:creationId xmlns:a16="http://schemas.microsoft.com/office/drawing/2014/main" id="{90BC6825-D50A-A8F9-4E51-A2D4D9057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57"/>
          <a:stretch/>
        </p:blipFill>
        <p:spPr>
          <a:xfrm>
            <a:off x="650239" y="973454"/>
            <a:ext cx="5569795" cy="273600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EA9B11-AE22-E800-CB6D-CF64EDCD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6434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76654-FC69-65B5-61E3-BF9FA07B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37</a:t>
            </a:fld>
            <a:endParaRPr lang="en-IE" dirty="0"/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221C416-F7CE-96AC-8982-ECFC7E7A7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756" y="995046"/>
            <a:ext cx="3161029" cy="3161029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DF59238-DF08-77C6-1746-8B08662CBE04}"/>
              </a:ext>
            </a:extLst>
          </p:cNvPr>
          <p:cNvSpPr txBox="1">
            <a:spLocks/>
          </p:cNvSpPr>
          <p:nvPr/>
        </p:nvSpPr>
        <p:spPr>
          <a:xfrm>
            <a:off x="495934" y="4187911"/>
            <a:ext cx="5866766" cy="398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None/>
            </a:pPr>
            <a:r>
              <a:rPr lang="en-US" sz="2000" dirty="0"/>
              <a:t>Today's Number Up to 20 | </a:t>
            </a:r>
            <a:r>
              <a:rPr lang="en-US" sz="2000" dirty="0">
                <a:hlinkClick r:id="rId5"/>
              </a:rPr>
              <a:t>edco.ie/px4d</a:t>
            </a:r>
            <a:endParaRPr lang="en-US" sz="2000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0CAB1-CCF9-9726-554E-BD8E203B8989}"/>
              </a:ext>
            </a:extLst>
          </p:cNvPr>
          <p:cNvSpPr txBox="1">
            <a:spLocks/>
          </p:cNvSpPr>
          <p:nvPr/>
        </p:nvSpPr>
        <p:spPr>
          <a:xfrm>
            <a:off x="455318" y="350520"/>
            <a:ext cx="6019165" cy="51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15A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800" dirty="0"/>
              <a:t>Interactive Web Activity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178717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Ten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47675" y="1905000"/>
            <a:ext cx="5488305" cy="28228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frame.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How many on the top row?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How many on the bottom row?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 a different way.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If I take away ___ how many will be left?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__ in the frame. How many more to make 6?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ulish"/>
              </a:rPr>
              <a:t>Put 6 in the frame. How many do I need to take away to leave __?</a:t>
            </a:r>
            <a:endParaRPr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ulish"/>
            </a:endParaRP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5200" y="415608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6EF3BFE-E408-D153-9F38-F0B82F9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38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Ten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47675" y="1905000"/>
            <a:ext cx="5488305" cy="282289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top row?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bottom row?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7? 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5200" y="415608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E0EC2-DD35-7BA4-9A0B-4A64358F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75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2438" y="32988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Rationale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131" name="Google Shape;131;p29"/>
          <p:cNvSpPr txBox="1">
            <a:spLocks noGrp="1"/>
          </p:cNvSpPr>
          <p:nvPr>
            <p:ph idx="1"/>
          </p:nvPr>
        </p:nvSpPr>
        <p:spPr>
          <a:xfrm>
            <a:off x="474343" y="941070"/>
            <a:ext cx="5862639" cy="375443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These resources have been selected to offer children a gentle introduction to the numbers 6 and 7, which they may not have encountered formally in their current Junior Infants maths book. The resources will make them more prepared for the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Infants programme.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That said, it is not essential that teachers use these materials prior to starting the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 programme. The content of </a:t>
            </a:r>
            <a:r>
              <a:rPr lang="en-IE" sz="165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65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for Senior Infants has been carefully considered to provide cohesive and structured learning experiences for the children, that are also playful and engaging. When in Senior Infants, the numbers 6 and 7 will be constantly revised and consolidated alongside new learning.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DBBDA7-DF14-BB95-05AB-B1FE1F49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</a:t>
            </a:fld>
            <a:endParaRPr lang="en-IE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Ten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55295" y="939164"/>
            <a:ext cx="3941445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Now stand the frame up tall and put 6 in the frame. Fill from the bottom left.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right?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Arrange 6 in the frame in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6?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6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023360" y="1709011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482285-6A8B-1FC2-2B73-2487C647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618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Ten Frame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55295" y="939164"/>
            <a:ext cx="3941445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Now stand the frame up tall and put 7 in the frame. Fill from the bottom left.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on the right?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Arrange 7 in the frame in a different way.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If I take away ___ how many will be left?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__ in the frame. How many more to make 7? 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Put 7 in the frame. How many do I need to take away to leave __?</a:t>
            </a:r>
          </a:p>
        </p:txBody>
      </p:sp>
      <p:pic>
        <p:nvPicPr>
          <p:cNvPr id="10" name="Content Placeholder 9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CAFCC099-9DB6-52E2-3950-6D3A69F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023360" y="1709011"/>
            <a:ext cx="2779147" cy="1767775"/>
          </a:xfr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77679-75AF-5FF0-063D-6EF26466B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624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rthday Cake">
            <a:hlinkClick r:id="" action="ppaction://media"/>
            <a:extLst>
              <a:ext uri="{FF2B5EF4-FFF2-40B4-BE49-F238E27FC236}">
                <a16:creationId xmlns:a16="http://schemas.microsoft.com/office/drawing/2014/main" id="{AACA5A09-E567-FCC1-C90F-600B94077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34" y="998220"/>
            <a:ext cx="5624704" cy="316519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Birthday Cake</a:t>
            </a:r>
            <a:endParaRPr lang="en-IE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30D62F-C616-8FA2-69E0-DB71A595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58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2211388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Clapping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939164"/>
            <a:ext cx="3049832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Listen to me clap.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with your fingers.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with your frame and counters.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Show me on your number fan.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r>
              <a:rPr lang="en-US" dirty="0">
                <a:solidFill>
                  <a:schemeClr val="dk1"/>
                </a:solidFill>
                <a:sym typeface="Mulish"/>
              </a:rPr>
              <a:t>How many times did I clap? Write the numeral on your MWB.</a:t>
            </a: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 startAt="3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  <a:p>
            <a:pPr marL="358775" indent="-35877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B463C91-2A78-75D0-510E-B2B9BB79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43</a:t>
            </a:fld>
            <a:endParaRPr lang="en-IE" dirty="0"/>
          </a:p>
        </p:txBody>
      </p:sp>
      <p:pic>
        <p:nvPicPr>
          <p:cNvPr id="4" name="Content Placeholder 17">
            <a:extLst>
              <a:ext uri="{FF2B5EF4-FFF2-40B4-BE49-F238E27FC236}">
                <a16:creationId xmlns:a16="http://schemas.microsoft.com/office/drawing/2014/main" id="{375A9235-6BC0-1069-E0F5-10473B583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846" t="1" r="659" b="891"/>
          <a:stretch/>
        </p:blipFill>
        <p:spPr>
          <a:xfrm>
            <a:off x="3594808" y="1828188"/>
            <a:ext cx="3049832" cy="3026388"/>
          </a:xfrm>
        </p:spPr>
      </p:pic>
    </p:spTree>
    <p:extLst>
      <p:ext uri="{BB962C8B-B14F-4D97-AF65-F5344CB8AC3E}">
        <p14:creationId xmlns:p14="http://schemas.microsoft.com/office/powerpoint/2010/main" val="34770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Sound of a Number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939164"/>
            <a:ext cx="3840480" cy="381571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Listen to me drop coins into this tin.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with your fingers.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with your frame and counters.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Show me on your number fan.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1"/>
              </a:buClr>
              <a:buSzPct val="100000"/>
              <a:buFont typeface="+mj-lt"/>
              <a:buAutoNum type="arabicPeriod"/>
              <a:tabLst>
                <a:tab pos="358775" algn="l"/>
              </a:tabLst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How many coins did I drop in? Write the numeral on your MWB.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pic>
        <p:nvPicPr>
          <p:cNvPr id="5" name="Content Placeholder 4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AD2A39FC-756E-1D1C-DDA9-166140491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270" y="1290458"/>
            <a:ext cx="2553056" cy="256258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584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800" dirty="0">
                <a:sym typeface="Mulish"/>
              </a:rPr>
              <a:t>M</a:t>
            </a:r>
            <a:r>
              <a:rPr lang="en-IE" sz="2800" dirty="0" err="1">
                <a:sym typeface="Mulish"/>
              </a:rPr>
              <a:t>aking</a:t>
            </a:r>
            <a:r>
              <a:rPr lang="en-IE" sz="2800">
                <a:sym typeface="Mulish"/>
              </a:rPr>
              <a:t> Sets </a:t>
            </a:r>
            <a:r>
              <a:rPr lang="en-IE" sz="2800" dirty="0">
                <a:sym typeface="Mulish"/>
              </a:rPr>
              <a:t>of 6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504824" y="812799"/>
            <a:ext cx="3840480" cy="329474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Choose some objects to make </a:t>
            </a:r>
            <a:br>
              <a:rPr lang="en-IE" sz="1800" dirty="0"/>
            </a:br>
            <a:r>
              <a:rPr lang="en-IE" sz="1800" dirty="0"/>
              <a:t>a set.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How many objects are there in your set? How do you know?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Can you make a set of 6? How did you make a set of 6? How </a:t>
            </a:r>
            <a:br>
              <a:rPr lang="en-IE" sz="1800" dirty="0"/>
            </a:br>
            <a:r>
              <a:rPr lang="en-IE" sz="1800" dirty="0"/>
              <a:t>do you know that there are 6 objects in your set?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Count the objects in your set. Put your objects in a line. </a:t>
            </a:r>
            <a:br>
              <a:rPr lang="en-IE" sz="1800" dirty="0"/>
            </a:br>
            <a:r>
              <a:rPr lang="en-IE" sz="1800" dirty="0"/>
              <a:t>How many are there?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45</a:t>
            </a:fld>
            <a:endParaRPr lang="en-IE" dirty="0"/>
          </a:p>
        </p:txBody>
      </p:sp>
      <p:sp>
        <p:nvSpPr>
          <p:cNvPr id="6" name="Google Shape;223;p44">
            <a:extLst>
              <a:ext uri="{FF2B5EF4-FFF2-40B4-BE49-F238E27FC236}">
                <a16:creationId xmlns:a16="http://schemas.microsoft.com/office/drawing/2014/main" id="{7CA932F0-F870-784E-F64C-C3244D21B5E1}"/>
              </a:ext>
            </a:extLst>
          </p:cNvPr>
          <p:cNvSpPr txBox="1"/>
          <p:nvPr/>
        </p:nvSpPr>
        <p:spPr>
          <a:xfrm>
            <a:off x="790576" y="4558616"/>
            <a:ext cx="4835428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t>Needed: </a:t>
            </a:r>
            <a:r>
              <a:rPr lang="en-IE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t>m</a:t>
            </a:r>
            <a:r>
              <a:rPr lang="en-IE" sz="10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anipulatives (bears, counters, beads, links and interlocking cubes)</a:t>
            </a:r>
            <a:endParaRPr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pic>
        <p:nvPicPr>
          <p:cNvPr id="8" name="Picture 7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C9A16F9E-CADB-1AE0-0EF1-7C68D248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97" y="2759186"/>
            <a:ext cx="2303776" cy="16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2385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800" dirty="0">
                <a:sym typeface="Mulish"/>
              </a:rPr>
              <a:t>M</a:t>
            </a:r>
            <a:r>
              <a:rPr lang="en-IE" sz="2800" dirty="0" err="1">
                <a:sym typeface="Mulish"/>
              </a:rPr>
              <a:t>aking</a:t>
            </a:r>
            <a:r>
              <a:rPr lang="en-IE" sz="2800" dirty="0">
                <a:sym typeface="Mulish"/>
              </a:rPr>
              <a:t> Sets of 7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504824" y="875695"/>
            <a:ext cx="3840480" cy="336731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Choose some objects to make </a:t>
            </a:r>
            <a:br>
              <a:rPr lang="en-IE" sz="1800" dirty="0"/>
            </a:br>
            <a:r>
              <a:rPr lang="en-IE" sz="1800" dirty="0"/>
              <a:t>a set.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How many objects are there in your set? How do you know?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Can you make a set of 7? How did you make a set of 7? How </a:t>
            </a:r>
            <a:br>
              <a:rPr lang="en-IE" sz="1800" dirty="0"/>
            </a:br>
            <a:r>
              <a:rPr lang="en-IE" sz="1800" dirty="0"/>
              <a:t>do you know that there are 7 objects in your set?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E" sz="1800" dirty="0"/>
              <a:t>Count the objects in your set. Put your objects in a line. </a:t>
            </a:r>
            <a:br>
              <a:rPr lang="en-IE" sz="1800" dirty="0"/>
            </a:br>
            <a:r>
              <a:rPr lang="en-IE" sz="1800" dirty="0"/>
              <a:t>How many are there?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tabLst>
                <a:tab pos="358775" algn="l"/>
              </a:tabLst>
            </a:pPr>
            <a:endParaRPr lang="en-US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46</a:t>
            </a:fld>
            <a:endParaRPr lang="en-IE" dirty="0"/>
          </a:p>
        </p:txBody>
      </p:sp>
      <p:sp>
        <p:nvSpPr>
          <p:cNvPr id="4" name="Google Shape;223;p44">
            <a:extLst>
              <a:ext uri="{FF2B5EF4-FFF2-40B4-BE49-F238E27FC236}">
                <a16:creationId xmlns:a16="http://schemas.microsoft.com/office/drawing/2014/main" id="{B120C7D5-6531-1898-7144-B679B4246D72}"/>
              </a:ext>
            </a:extLst>
          </p:cNvPr>
          <p:cNvSpPr txBox="1"/>
          <p:nvPr/>
        </p:nvSpPr>
        <p:spPr>
          <a:xfrm>
            <a:off x="790576" y="4558616"/>
            <a:ext cx="4835428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t>Needed: </a:t>
            </a:r>
            <a:r>
              <a:rPr lang="en-IE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t>m</a:t>
            </a:r>
            <a:r>
              <a:rPr lang="en-IE" sz="10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anipulatives (bears, counters, beads, links and interlocking cubes)</a:t>
            </a:r>
            <a:endParaRPr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pic>
        <p:nvPicPr>
          <p:cNvPr id="5" name="Picture 4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6AAFF698-1073-CBD7-ABA1-20558419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97" y="2759186"/>
            <a:ext cx="2303776" cy="16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I Can Show the Number 6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edco.ie/x4cy</a:t>
            </a:r>
            <a:endParaRPr lang="en-IE" sz="2000" dirty="0"/>
          </a:p>
        </p:txBody>
      </p:sp>
      <p:pic>
        <p:nvPicPr>
          <p:cNvPr id="5" name="Content Placeholder 4" descr="A blue and yellow sign with a red and white stripe&#10;&#10;Description automatically generated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731" b="12480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C29F92-05D7-F876-B2EF-340FF0ED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8035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73380"/>
            <a:ext cx="6070601" cy="398462"/>
          </a:xfrm>
        </p:spPr>
        <p:txBody>
          <a:bodyPr anchor="t">
            <a:noAutofit/>
          </a:bodyPr>
          <a:lstStyle/>
          <a:p>
            <a:r>
              <a:rPr lang="en-US" sz="2600" dirty="0"/>
              <a:t>Video: I Can Show the Number 7</a:t>
            </a:r>
            <a:endParaRPr lang="en-IE" sz="2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edco.ie/gtkj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530" b="12530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F5FB389-160E-BE3D-71C4-A4C43188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3861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Orange Level Two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edco.ie/mspz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602" b="12602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8020B-CEFF-6D48-4BCF-62044E29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49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0909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>
            <a:spLocks noGrp="1"/>
          </p:cNvSpPr>
          <p:nvPr>
            <p:ph idx="1"/>
          </p:nvPr>
        </p:nvSpPr>
        <p:spPr>
          <a:xfrm>
            <a:off x="475299" y="918452"/>
            <a:ext cx="5635942" cy="432593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The low-threshold, high-ceiling approach that typifies </a:t>
            </a:r>
            <a:r>
              <a:rPr lang="en-IE" sz="180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is designed to support children and enable them to comfortably work with numbers outside the traditional number limits.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Ultimately, at the end of the </a:t>
            </a:r>
            <a:r>
              <a:rPr lang="en-IE" sz="1800" i="1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Maths and Me </a:t>
            </a:r>
            <a:r>
              <a:rPr lang="en-IE" sz="1800" dirty="0">
                <a:solidFill>
                  <a:srgbClr val="000000"/>
                </a:solidFill>
                <a:latin typeface="Tahoma" panose="020B0604030504040204" pitchFamily="34" charset="0"/>
                <a:sym typeface="Mulish"/>
              </a:rPr>
              <a:t>Senior Infants programme, we are confident that the children will be much more capable and    confident mathematicians!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E7843-549A-BBD7-5450-1B542A17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</a:t>
            </a:fld>
            <a:endParaRPr lang="en-IE" dirty="0"/>
          </a:p>
        </p:txBody>
      </p:sp>
      <p:sp>
        <p:nvSpPr>
          <p:cNvPr id="5" name="Google Shape;130;p29">
            <a:extLst>
              <a:ext uri="{FF2B5EF4-FFF2-40B4-BE49-F238E27FC236}">
                <a16:creationId xmlns:a16="http://schemas.microsoft.com/office/drawing/2014/main" id="{FAF9AA3E-7FDF-F4A7-C964-B0E5AC4F4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9884"/>
            <a:ext cx="5915025" cy="46291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latin typeface="Tahoma" panose="020B0604030504040204" pitchFamily="34" charset="0"/>
                <a:sym typeface="Mulish"/>
              </a:rPr>
              <a:t>Rationale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3595DE9-5559-6708-B8F8-63895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1" r="22734"/>
          <a:stretch/>
        </p:blipFill>
        <p:spPr>
          <a:xfrm>
            <a:off x="4787796" y="3169839"/>
            <a:ext cx="1579667" cy="15806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206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Six Little Ducks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edco.ie/z6vy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457" b="12457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EDB03-D88F-5EC9-D836-524A151F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68076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Number 6 Song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07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edco.ie/3tg9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407" b="12407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AAD12-F69D-573F-A8F3-5ED0273E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9816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4" y="35052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Video: The Number Seven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69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IE" sz="2000" dirty="0">
                <a:hlinkClick r:id="rId3"/>
              </a:rPr>
              <a:t>edco.ie/npy6</a:t>
            </a:r>
            <a:endParaRPr lang="en-I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C5042-430E-FB8B-88F8-32151A973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506" b="12506"/>
          <a:stretch/>
        </p:blipFill>
        <p:spPr>
          <a:xfrm>
            <a:off x="709551" y="1042292"/>
            <a:ext cx="5438898" cy="30589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5EACD-FD8C-676F-38D0-21087366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9467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2400" dirty="0">
                <a:solidFill>
                  <a:schemeClr val="tx1"/>
                </a:solidFill>
                <a:latin typeface="Tahoma" panose="020B0604030504040204" pitchFamily="34" charset="0"/>
              </a:rPr>
              <a:t>Picture Books &amp; Read Alouds</a:t>
            </a:r>
            <a:endParaRPr sz="24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25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 via Internet Archive 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1108075"/>
            <a:ext cx="5921376" cy="9239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There are many counting and number related books on </a:t>
            </a:r>
            <a:r>
              <a:rPr lang="en" sz="1800" u="sng" dirty="0">
                <a:solidFill>
                  <a:schemeClr val="hlink"/>
                </a:solidFill>
                <a:sym typeface="Mulish"/>
                <a:hlinkClick r:id="rId3"/>
              </a:rPr>
              <a:t>https://archive.org</a:t>
            </a:r>
            <a:endParaRPr lang="en" sz="1800" u="sng" dirty="0">
              <a:solidFill>
                <a:schemeClr val="hlink"/>
              </a:solidFill>
              <a:sym typeface="Mulish"/>
            </a:endParaRP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3026" y="1882775"/>
            <a:ext cx="2356173" cy="2344090"/>
          </a:xfrm>
        </p:spPr>
      </p:pic>
      <p:sp>
        <p:nvSpPr>
          <p:cNvPr id="9" name="Google Shape;369;p67">
            <a:extLst>
              <a:ext uri="{FF2B5EF4-FFF2-40B4-BE49-F238E27FC236}">
                <a16:creationId xmlns:a16="http://schemas.microsoft.com/office/drawing/2014/main" id="{5E0134AF-BE03-C4B4-371A-06E0064A64A6}"/>
              </a:ext>
            </a:extLst>
          </p:cNvPr>
          <p:cNvSpPr txBox="1">
            <a:spLocks/>
          </p:cNvSpPr>
          <p:nvPr/>
        </p:nvSpPr>
        <p:spPr>
          <a:xfrm>
            <a:off x="473075" y="1997075"/>
            <a:ext cx="3136900" cy="2859088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en-US" sz="1800" dirty="0">
                <a:solidFill>
                  <a:schemeClr val="dk1"/>
                </a:solidFill>
                <a:sym typeface="Mulish"/>
              </a:rPr>
              <a:t>This is an online digital library/archive that is free to access. Just click on the link, register/log in for FREE, and then simply "borrow" the required book for an hour. After an hour you can choose to borrow it again if required.</a:t>
            </a:r>
            <a:endParaRPr lang="en-US" sz="1800" dirty="0">
              <a:solidFill>
                <a:schemeClr val="dk1"/>
              </a:solidFill>
              <a:sym typeface="Comic Sans MS"/>
            </a:endParaRPr>
          </a:p>
          <a:p>
            <a:pPr marL="342900">
              <a:lnSpc>
                <a:spcPct val="100000"/>
              </a:lnSpc>
              <a:spcBef>
                <a:spcPts val="1200"/>
              </a:spcBef>
              <a:spcAft>
                <a:spcPts val="900"/>
              </a:spcAft>
              <a:buClrTx/>
            </a:pPr>
            <a:endParaRPr lang="en-US" sz="1800" dirty="0">
              <a:solidFill>
                <a:schemeClr val="dk1"/>
              </a:solidFill>
              <a:sym typeface="Comic Sans M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2035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914400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i="1" dirty="0"/>
              <a:t>Anno’s Counting Book </a:t>
            </a:r>
            <a:r>
              <a:rPr lang="en-US" sz="1800" dirty="0"/>
              <a:t>by Mitsumasa Anno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Downloadable at </a:t>
            </a:r>
            <a:r>
              <a:rPr lang="en-US" sz="1800" dirty="0">
                <a:hlinkClick r:id="rId3"/>
              </a:rPr>
              <a:t>edco.ie/cfyz</a:t>
            </a:r>
            <a:endParaRPr lang="en-US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This book takes the reader on a journey through the four seasons of the year with numbers 1 to 12.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Numbers are represented by numerals,  cubes and many sets of objects in the beautiful scenes depicted in this wordless counting book.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55</a:t>
            </a:fld>
            <a:endParaRPr lang="en-IE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4" y="914400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Six-Dinner Sid </a:t>
            </a:r>
            <a:r>
              <a:rPr lang="en-IE" sz="1800" dirty="0"/>
              <a:t>by Inga Moore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IE" sz="1800" dirty="0">
                <a:hlinkClick r:id="rId3"/>
              </a:rPr>
              <a:t>edco.ie/acph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A cat named Sid fools six neighbours on   one street into thinking that he is their cat,  in order to get six dinners.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An entertaining story that can be used to explore the components of 6 and            one-to-one correspondence.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95382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6 Sticks </a:t>
            </a:r>
            <a:r>
              <a:rPr lang="en-IE" sz="1800" dirty="0"/>
              <a:t>by Molly Coxe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edco.ie/gdkq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simple book that illustrates the things that can be made out of six sticks. 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Demonstrates linkage with shape and space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04627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6095367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My Six Book</a:t>
            </a:r>
            <a:r>
              <a:rPr lang="en-IE" sz="1800" dirty="0"/>
              <a:t> and </a:t>
            </a:r>
            <a:r>
              <a:rPr lang="en-IE" sz="1800" i="1" dirty="0"/>
              <a:t>My Seven Book </a:t>
            </a:r>
            <a:r>
              <a:rPr lang="en-IE" sz="1800" dirty="0"/>
              <a:t>by Jane Belk Moncure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edco.ie/544d</a:t>
            </a:r>
            <a:r>
              <a:rPr lang="en-US" sz="1800" dirty="0"/>
              <a:t> and </a:t>
            </a:r>
            <a:r>
              <a:rPr lang="en-US" sz="1800" dirty="0">
                <a:hlinkClick r:id="rId4"/>
              </a:rPr>
              <a:t>edco.ie/qzb8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series of books where each one introduces the concept of the title number by interacting with that amount of a variety of things, some of which are grouped and regrouped to demonstrate adding        and subtracting.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8614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020945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Six Town </a:t>
            </a:r>
            <a:r>
              <a:rPr lang="en-IE" sz="1800" dirty="0"/>
              <a:t>by Nadia Higgins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edco.ie/7bts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 series of books where each one tells the story of a town dedicated to the title number.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59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125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3000" dirty="0">
                <a:solidFill>
                  <a:schemeClr val="tx1"/>
                </a:solidFill>
                <a:latin typeface="Tahoma" panose="020B0604030504040204" pitchFamily="34" charset="0"/>
              </a:rPr>
              <a:t>Counting &amp; Numeration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7"/>
          <p:cNvSpPr txBox="1">
            <a:spLocks noGrp="1"/>
          </p:cNvSpPr>
          <p:nvPr>
            <p:ph type="title"/>
          </p:nvPr>
        </p:nvSpPr>
        <p:spPr>
          <a:xfrm>
            <a:off x="463550" y="333375"/>
            <a:ext cx="56515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800" dirty="0">
                <a:sym typeface="Mulish"/>
              </a:rPr>
              <a:t>Picture Books &amp; Read Alouds</a:t>
            </a:r>
            <a:endParaRPr lang="en-US" sz="4400" dirty="0">
              <a:sym typeface="Mulish"/>
            </a:endParaRPr>
          </a:p>
        </p:txBody>
      </p:sp>
      <p:sp>
        <p:nvSpPr>
          <p:cNvPr id="369" name="Google Shape;369;p67"/>
          <p:cNvSpPr txBox="1">
            <a:spLocks noGrp="1"/>
          </p:cNvSpPr>
          <p:nvPr>
            <p:ph type="body" sz="half" idx="2"/>
          </p:nvPr>
        </p:nvSpPr>
        <p:spPr>
          <a:xfrm>
            <a:off x="473073" y="913752"/>
            <a:ext cx="5539107" cy="3651886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i="1" dirty="0"/>
              <a:t>Quack and Count </a:t>
            </a:r>
            <a:r>
              <a:rPr lang="en-IE" sz="1800" dirty="0"/>
              <a:t>by Keith Baker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Downloadable at </a:t>
            </a:r>
            <a:r>
              <a:rPr lang="en-US" sz="1800" dirty="0">
                <a:hlinkClick r:id="rId3"/>
              </a:rPr>
              <a:t>edco.ie/pjq6</a:t>
            </a:r>
            <a:endParaRPr lang="en-IE" sz="1800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1800" dirty="0"/>
              <a:t>Suitable for Junior Infants and Senior Infants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Ducklings illustrate the various number bonds of 7 by grouping themselves in various combinations. </a:t>
            </a:r>
          </a:p>
        </p:txBody>
      </p:sp>
      <p:pic>
        <p:nvPicPr>
          <p:cNvPr id="8" name="Content Placeholder 7" descr="A black and white logo with columns&#10;&#10;Description automatically generated">
            <a:extLst>
              <a:ext uri="{FF2B5EF4-FFF2-40B4-BE49-F238E27FC236}">
                <a16:creationId xmlns:a16="http://schemas.microsoft.com/office/drawing/2014/main" id="{E0B94AC6-6453-5036-F7AD-93E562A9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3543" y="3609976"/>
            <a:ext cx="945269" cy="940422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5B38FE-9FA3-2A6A-FB0D-B405FA85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0705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481012" y="1314449"/>
            <a:ext cx="5915025" cy="3120653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IE" sz="3000" dirty="0">
                <a:solidFill>
                  <a:schemeClr val="tx1"/>
                </a:solidFill>
                <a:latin typeface="Tahoma" panose="020B0604030504040204" pitchFamily="34" charset="0"/>
              </a:rPr>
              <a:t>Games</a:t>
            </a:r>
            <a:endParaRPr sz="300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876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Throw and Build!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61963" y="828675"/>
            <a:ext cx="5834063" cy="293536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" sz="1800" dirty="0">
                <a:solidFill>
                  <a:schemeClr val="dk1"/>
                </a:solidFill>
                <a:sym typeface="Mulish"/>
              </a:rPr>
              <a:t>6 cubes (unifix or multilink), one or two dice, per player.</a:t>
            </a:r>
            <a:endParaRPr sz="18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Each player, in turn, chooses to throw one or two dice and then builds a stack of that number </a:t>
            </a:r>
            <a:br>
              <a:rPr lang="en" sz="1800" dirty="0">
                <a:solidFill>
                  <a:schemeClr val="dk1"/>
                </a:solidFill>
                <a:sym typeface="Mulish"/>
              </a:rPr>
            </a:br>
            <a:r>
              <a:rPr lang="en" sz="1800" dirty="0">
                <a:solidFill>
                  <a:schemeClr val="dk1"/>
                </a:solidFill>
                <a:sym typeface="Mulish"/>
              </a:rPr>
              <a:t>of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 players add to their stack of number of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 first player to build a stack of 6 cubes wins </a:t>
            </a:r>
            <a:br>
              <a:rPr lang="en" sz="1800" dirty="0">
                <a:solidFill>
                  <a:schemeClr val="dk1"/>
                </a:solidFill>
                <a:sym typeface="Mulish"/>
              </a:rPr>
            </a:br>
            <a:r>
              <a:rPr lang="en" sz="1800" dirty="0">
                <a:solidFill>
                  <a:schemeClr val="dk1"/>
                </a:solidFill>
                <a:sym typeface="Mulish"/>
              </a:rPr>
              <a:t>the game.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6825-965E-5426-4686-E919FDCF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08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Throw and Build!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8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" sz="1800" dirty="0">
                <a:solidFill>
                  <a:schemeClr val="dk1"/>
                </a:solidFill>
                <a:sym typeface="Mulish"/>
              </a:rPr>
              <a:t>7 cubes (unifix or multilink), one or two dice, per player.</a:t>
            </a:r>
            <a:endParaRPr sz="18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Each player, in turn, chooses to throw one or two dice and then builds a stack of that number </a:t>
            </a:r>
            <a:br>
              <a:rPr lang="en" sz="1800" dirty="0">
                <a:solidFill>
                  <a:schemeClr val="dk1"/>
                </a:solidFill>
                <a:sym typeface="Mulish"/>
              </a:rPr>
            </a:br>
            <a:r>
              <a:rPr lang="en" sz="1800" dirty="0">
                <a:solidFill>
                  <a:schemeClr val="dk1"/>
                </a:solidFill>
                <a:sym typeface="Mulish"/>
              </a:rPr>
              <a:t>of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 players add to their stack of number of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solidFill>
                  <a:schemeClr val="dk1"/>
                </a:solidFill>
                <a:sym typeface="Mulish"/>
              </a:rPr>
              <a:t>The first player to build a stack of 7 cubes wins </a:t>
            </a:r>
            <a:br>
              <a:rPr lang="en" sz="1800" dirty="0">
                <a:solidFill>
                  <a:schemeClr val="dk1"/>
                </a:solidFill>
                <a:sym typeface="Mulish"/>
              </a:rPr>
            </a:br>
            <a:r>
              <a:rPr lang="en" sz="1800" dirty="0">
                <a:solidFill>
                  <a:schemeClr val="dk1"/>
                </a:solidFill>
                <a:sym typeface="Mulish"/>
              </a:rPr>
              <a:t>the game.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6825-965E-5426-4686-E919FDCF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061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Tower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8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" sz="1700" dirty="0">
                <a:solidFill>
                  <a:schemeClr val="dk1"/>
                </a:solidFill>
                <a:sym typeface="Mulish"/>
              </a:rPr>
              <a:t>6 cubes and tokens (could be counters, links, paperclips, etc.) 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A makes a tower of 6 cubes.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A splits the tower in 2 parts and hides one part behind their back.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Player B looks at the part of the tower they can see and says how many cubes are hidden. If correct, Player B takes a token.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  <a:endParaRPr sz="1700" dirty="0">
              <a:solidFill>
                <a:schemeClr val="dk1"/>
              </a:solidFill>
              <a:sym typeface="Mulish"/>
            </a:endParaRP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  <a:endParaRPr sz="1700" dirty="0">
              <a:solidFill>
                <a:schemeClr val="dk1"/>
              </a:solidFill>
              <a:sym typeface="Mulish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B6825-965E-5426-4686-E919FDCF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64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800" dirty="0">
                <a:sym typeface="Mulish"/>
              </a:rPr>
              <a:t>Pair Game: Tower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7 cubes and tokens (could be counters, links,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tower of 7 cubes.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tower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tower they can see and says how many cubes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A26B1-6F3B-6E55-0853-5AA762D6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43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Pair Game: Chain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6 links and tokens (could be counters, cubes,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chain of 6 links.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chain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chain they can see and says how many links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A58C0-51B1-0E26-86E0-45C5C311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47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Pair Game: Chain Splits!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7 links and tokens (could be counters, cubes, paperclips, etc.)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makes a chain of 7 links.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closes their eyes and calls SPLIT!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A splits the chain in 2 parts and hides one part behind their back.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Player B looks at the part of the chain they can see and says how many links are hidden. If correct, Player B takes a token.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Swap roles and keep playing until time is up.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person with the most tokens when the time is 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17DAF-038C-C06F-DDC4-81350287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57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7"/>
          <p:cNvSpPr txBox="1">
            <a:spLocks noGrp="1"/>
          </p:cNvSpPr>
          <p:nvPr>
            <p:ph type="title"/>
          </p:nvPr>
        </p:nvSpPr>
        <p:spPr>
          <a:xfrm>
            <a:off x="461963" y="331788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Game: Steps and Stairs</a:t>
            </a:r>
            <a:endParaRPr sz="4400" dirty="0">
              <a:sym typeface="Mulish"/>
            </a:endParaRPr>
          </a:p>
        </p:txBody>
      </p:sp>
      <p:sp>
        <p:nvSpPr>
          <p:cNvPr id="428" name="Google Shape;428;p77"/>
          <p:cNvSpPr txBox="1">
            <a:spLocks noGrp="1"/>
          </p:cNvSpPr>
          <p:nvPr>
            <p:ph idx="1"/>
          </p:nvPr>
        </p:nvSpPr>
        <p:spPr>
          <a:xfrm>
            <a:off x="471487" y="828675"/>
            <a:ext cx="5834063" cy="393779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sym typeface="Mulish"/>
              </a:rPr>
              <a:t>Needed: </a:t>
            </a:r>
            <a:r>
              <a:rPr lang="en-US" sz="1700" dirty="0">
                <a:solidFill>
                  <a:schemeClr val="dk1"/>
                </a:solidFill>
                <a:sym typeface="Mulish"/>
              </a:rPr>
              <a:t>Cubes (unifix or multilink), a dice, a number path (with at least 1-7) per player.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In turn, each player throws the dice, collects and connects that number of cubes and stands them on that numeral on the number path. For example, if you throw a 3, you collect and connect 3 cubes and place them standing up on the numeral 3 on your number path.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If you throw a number, you already have collected you miss a turn. </a:t>
            </a:r>
          </a:p>
          <a:p>
            <a:pPr marL="361950" indent="-3619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700" dirty="0">
                <a:solidFill>
                  <a:schemeClr val="dk1"/>
                </a:solidFill>
                <a:sym typeface="Mulish"/>
              </a:rPr>
              <a:t>The winner is the first person to cover all the numerals from 1-7 on their number path.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A1C60E-4CF4-83D0-D1ED-B0F15B8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0246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6B0089C-E32C-596F-2F51-B36BF5F69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5" t="-1574" r="3119" b="1574"/>
          <a:stretch/>
        </p:blipFill>
        <p:spPr>
          <a:xfrm>
            <a:off x="1993161" y="857031"/>
            <a:ext cx="2940890" cy="16729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A7AA9A0-EF11-0037-66A3-1B34F5AF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4" y="358140"/>
            <a:ext cx="6019165" cy="398462"/>
          </a:xfrm>
        </p:spPr>
        <p:txBody>
          <a:bodyPr anchor="t">
            <a:noAutofit/>
          </a:bodyPr>
          <a:lstStyle/>
          <a:p>
            <a:r>
              <a:rPr lang="en-US" sz="2800" dirty="0"/>
              <a:t>Play Memory</a:t>
            </a:r>
            <a:endParaRPr lang="en-IE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C77431-BE9D-592F-1C67-77571B828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691" y="4218392"/>
            <a:ext cx="5737859" cy="302578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If you turn over two 6s or two 7s, you get a bonus go!</a:t>
            </a:r>
          </a:p>
        </p:txBody>
      </p:sp>
      <p:pic>
        <p:nvPicPr>
          <p:cNvPr id="6" name="Content Placeholder 5" descr="A close-up of a card&#10;&#10;Description automatically generated">
            <a:extLst>
              <a:ext uri="{FF2B5EF4-FFF2-40B4-BE49-F238E27FC236}">
                <a16:creationId xmlns:a16="http://schemas.microsoft.com/office/drawing/2014/main" id="{5CA0D2A0-FED0-789D-4ACA-57124744A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38" r="52915"/>
          <a:stretch/>
        </p:blipFill>
        <p:spPr>
          <a:xfrm>
            <a:off x="1958555" y="2444986"/>
            <a:ext cx="2940890" cy="1672977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1F8B7C-E00D-AC65-1605-D7DFEF17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69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780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31"/>
          <p:cNvGraphicFramePr/>
          <p:nvPr>
            <p:extLst>
              <p:ext uri="{D42A27DB-BD31-4B8C-83A1-F6EECF244321}">
                <p14:modId xmlns:p14="http://schemas.microsoft.com/office/powerpoint/2010/main" val="3613162910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A603-9E8B-1F0B-BCD1-9A45824EE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1938338"/>
            <a:ext cx="5915025" cy="3262312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forwards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backwards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Count forwards and clap hands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Count backwards and stamp feet</a:t>
            </a:r>
            <a:endParaRPr lang="en-IE" sz="2200" dirty="0"/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endParaRPr lang="en-IE" sz="2200" dirty="0"/>
          </a:p>
        </p:txBody>
      </p:sp>
      <p:sp>
        <p:nvSpPr>
          <p:cNvPr id="4" name="Google Shape;130;p29">
            <a:extLst>
              <a:ext uri="{FF2B5EF4-FFF2-40B4-BE49-F238E27FC236}">
                <a16:creationId xmlns:a16="http://schemas.microsoft.com/office/drawing/2014/main" id="{A00C0ED2-B145-2E6E-EAE1-6594ACB8F7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E4964-F27C-7B44-E34D-85AEF838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7</a:t>
            </a:fld>
            <a:endParaRPr lang="en-IE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447675" y="331470"/>
            <a:ext cx="3733800" cy="12001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sym typeface="Mulish"/>
              </a:rPr>
              <a:t>Image Credits</a:t>
            </a:r>
            <a:endParaRPr sz="4400" dirty="0">
              <a:sym typeface="Mulish"/>
            </a:endParaRPr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sz="half" idx="2"/>
          </p:nvPr>
        </p:nvSpPr>
        <p:spPr>
          <a:xfrm>
            <a:off x="474345" y="899160"/>
            <a:ext cx="5935980" cy="361727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66700" lvl="0" indent="-2667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sym typeface="Mulish"/>
              </a:rPr>
              <a:t>Shutterstock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C800C-D144-C184-D8AE-A4086B91D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70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77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14EF-31CF-4739-68A2-74416FE6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3574"/>
            <a:ext cx="5915025" cy="2689225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forwards to 6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ym typeface="Mulish"/>
              </a:rPr>
              <a:t>Count backwards from 6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Clap hands 6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Stamp feet 6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IE" sz="2200" dirty="0">
                <a:solidFill>
                  <a:schemeClr val="dk1"/>
                </a:solidFill>
                <a:sym typeface="Mulish"/>
              </a:rPr>
              <a:t>Slap knees 6 times</a:t>
            </a:r>
            <a:endParaRPr lang="en-IE" sz="2200" dirty="0">
              <a:sym typeface="Mulish"/>
            </a:endParaRPr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C28C9066-39A0-D2D1-73CA-409DAE0C5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014608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72BE5-2D4D-D497-F8A5-94A9C04F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8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23BB8C53-D239-74FD-CE13-C95D5B1BF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4E95-6C92-5817-1F5A-2E46F0FAA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933574"/>
            <a:ext cx="5915025" cy="2689225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Count forwards to 7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ym typeface="Mulish"/>
              </a:rPr>
              <a:t>Count backwards from 7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Clap hands 7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Stamp feet 7 times</a:t>
            </a:r>
          </a:p>
          <a:p>
            <a:pPr marL="266700" indent="-266700">
              <a:spcBef>
                <a:spcPts val="0"/>
              </a:spcBef>
              <a:spcAft>
                <a:spcPts val="1100"/>
              </a:spcAft>
            </a:pPr>
            <a:r>
              <a:rPr lang="en-US" sz="2200" dirty="0">
                <a:solidFill>
                  <a:schemeClr val="dk1"/>
                </a:solidFill>
                <a:sym typeface="Mulish"/>
              </a:rPr>
              <a:t>Slap knees 7 times</a:t>
            </a:r>
            <a:endParaRPr lang="en-US" sz="2200" dirty="0">
              <a:sym typeface="Mulish"/>
            </a:endParaRPr>
          </a:p>
          <a:p>
            <a:pPr>
              <a:spcBef>
                <a:spcPts val="0"/>
              </a:spcBef>
              <a:spcAft>
                <a:spcPts val="1100"/>
              </a:spcAft>
            </a:pPr>
            <a:endParaRPr lang="en-IE" sz="2200" dirty="0"/>
          </a:p>
        </p:txBody>
      </p:sp>
      <p:graphicFrame>
        <p:nvGraphicFramePr>
          <p:cNvPr id="5" name="Google Shape;145;p31">
            <a:extLst>
              <a:ext uri="{FF2B5EF4-FFF2-40B4-BE49-F238E27FC236}">
                <a16:creationId xmlns:a16="http://schemas.microsoft.com/office/drawing/2014/main" id="{DEEDA55C-41F8-C33B-7106-9762EBAB8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014608"/>
              </p:ext>
            </p:extLst>
          </p:nvPr>
        </p:nvGraphicFramePr>
        <p:xfrm>
          <a:off x="547688" y="1128713"/>
          <a:ext cx="5757862" cy="543180"/>
        </p:xfrm>
        <a:graphic>
          <a:graphicData uri="http://schemas.openxmlformats.org/drawingml/2006/table">
            <a:tbl>
              <a:tblPr>
                <a:noFill/>
                <a:tableStyleId>{98368B4A-FE8E-463A-B75E-6C03DEDE9107}</a:tableStyleId>
              </a:tblPr>
              <a:tblGrid>
                <a:gridCol w="52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34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1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27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64316" marR="64316" marT="64316" marB="64316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1B5A-0E36-F008-2F1F-E0E22B30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D8A-34D6-474B-B6E0-2EEA3E55DD9F}" type="slidenum">
              <a:rPr lang="en-IE" smtClean="0"/>
              <a:t>9</a:t>
            </a:fld>
            <a:endParaRPr lang="en-IE" dirty="0"/>
          </a:p>
        </p:txBody>
      </p:sp>
      <p:sp>
        <p:nvSpPr>
          <p:cNvPr id="8" name="Google Shape;130;p29">
            <a:extLst>
              <a:ext uri="{FF2B5EF4-FFF2-40B4-BE49-F238E27FC236}">
                <a16:creationId xmlns:a16="http://schemas.microsoft.com/office/drawing/2014/main" id="{ADF2B942-ADFB-5BE1-42CD-029B8A043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38" y="322263"/>
            <a:ext cx="5915025" cy="993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IE" sz="2800" dirty="0">
                <a:latin typeface="Tahoma" panose="020B0604030504040204" pitchFamily="34" charset="0"/>
                <a:sym typeface="Mulish"/>
              </a:rPr>
              <a:t>Counting &amp; Numeration</a:t>
            </a:r>
            <a:endParaRPr sz="1400" dirty="0">
              <a:latin typeface="Tahoma" panose="020B0604030504040204" pitchFamily="34" charset="0"/>
              <a:sym typeface="Mulis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3250</Words>
  <Application>Microsoft Office PowerPoint</Application>
  <PresentationFormat>Custom</PresentationFormat>
  <Paragraphs>602</Paragraphs>
  <Slides>70</Slides>
  <Notes>70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Comfortaa</vt:lpstr>
      <vt:lpstr>Arial</vt:lpstr>
      <vt:lpstr>Comic Sans MS</vt:lpstr>
      <vt:lpstr>Mulish</vt:lpstr>
      <vt:lpstr>Tahoma</vt:lpstr>
      <vt:lpstr>Proxima Nova</vt:lpstr>
      <vt:lpstr>Custom Design</vt:lpstr>
      <vt:lpstr>PowerPoint Presentation</vt:lpstr>
      <vt:lpstr>Contents</vt:lpstr>
      <vt:lpstr>Introduction</vt:lpstr>
      <vt:lpstr>Rationale</vt:lpstr>
      <vt:lpstr>Rationale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PowerPoint Presentation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Counting &amp; Numeration</vt:lpstr>
      <vt:lpstr>Using Fingers to Grow, Show, Throw…</vt:lpstr>
      <vt:lpstr>Using Fingers to Grow, Show, Throw…</vt:lpstr>
      <vt:lpstr>Number Patterns</vt:lpstr>
      <vt:lpstr>Number Patterns</vt:lpstr>
      <vt:lpstr>Number Patterns</vt:lpstr>
      <vt:lpstr>Number Patterns</vt:lpstr>
      <vt:lpstr>Number Patterns</vt:lpstr>
      <vt:lpstr>Number Patterns</vt:lpstr>
      <vt:lpstr>Number Patterns</vt:lpstr>
      <vt:lpstr>Number Patterns</vt:lpstr>
      <vt:lpstr>Video: Number Formation – 6</vt:lpstr>
      <vt:lpstr>PowerPoint Presentation</vt:lpstr>
      <vt:lpstr>Make the Numeral in the Air</vt:lpstr>
      <vt:lpstr>Play Dough: Make the Numeral</vt:lpstr>
      <vt:lpstr>In Your Copy: Make the Numeral 6</vt:lpstr>
      <vt:lpstr>In Your Copy: Make the Numeral 7</vt:lpstr>
      <vt:lpstr>PowerPoint Presentation</vt:lpstr>
      <vt:lpstr>Ten Frame</vt:lpstr>
      <vt:lpstr>Ten Frame</vt:lpstr>
      <vt:lpstr>Ten Frame</vt:lpstr>
      <vt:lpstr>Ten Frame</vt:lpstr>
      <vt:lpstr>Video: Birthday Cake</vt:lpstr>
      <vt:lpstr>Clapping</vt:lpstr>
      <vt:lpstr>Sound of a Number</vt:lpstr>
      <vt:lpstr>Making Sets of 6</vt:lpstr>
      <vt:lpstr>Making Sets of 7</vt:lpstr>
      <vt:lpstr>Video: I Can Show the Number 6</vt:lpstr>
      <vt:lpstr>Video: I Can Show the Number 7</vt:lpstr>
      <vt:lpstr>Video: Orange Level Two</vt:lpstr>
      <vt:lpstr>Video: Six Little Ducks</vt:lpstr>
      <vt:lpstr>Video: Number 6 Song</vt:lpstr>
      <vt:lpstr>Video: The Number Seven</vt:lpstr>
      <vt:lpstr>Picture Books &amp; Read Alouds</vt:lpstr>
      <vt:lpstr>Picture Books &amp; Read Alouds via Internet Archive </vt:lpstr>
      <vt:lpstr>Picture Books &amp; Read Alouds</vt:lpstr>
      <vt:lpstr>Picture Books &amp; Read Alouds</vt:lpstr>
      <vt:lpstr>Picture Books &amp; Read Alouds</vt:lpstr>
      <vt:lpstr>Picture Books &amp; Read Alouds</vt:lpstr>
      <vt:lpstr>Picture Books &amp; Read Alouds</vt:lpstr>
      <vt:lpstr>Picture Books &amp; Read Alouds</vt:lpstr>
      <vt:lpstr>Games</vt:lpstr>
      <vt:lpstr>Pair Game: Throw and Build!</vt:lpstr>
      <vt:lpstr>Pair Game: Throw and Build!</vt:lpstr>
      <vt:lpstr>Pair Game: Tower Splits!</vt:lpstr>
      <vt:lpstr>Pair Game: Tower Splits!</vt:lpstr>
      <vt:lpstr>Pair Game: Chain Splits!</vt:lpstr>
      <vt:lpstr>Pair Game: Chain Splits!</vt:lpstr>
      <vt:lpstr>Game: Steps and Stairs</vt:lpstr>
      <vt:lpstr>Play Memory</vt:lpstr>
      <vt:lpstr>Image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Numbers 6 &amp; 7 Teaching Slides, Ideas and Links</dc:title>
  <dc:creator>Neil McNamee</dc:creator>
  <cp:lastModifiedBy>Teresa McMenamin</cp:lastModifiedBy>
  <cp:revision>96</cp:revision>
  <dcterms:modified xsi:type="dcterms:W3CDTF">2025-06-17T09:50:04Z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868375935</vt:i4>
  </property>
  <property fmtid="{D5CDD505-2E9C-101B-9397-08002B2CF9AE}" pid="3" name="_NewReviewCycle">
    <vt:lpwstr/>
  </property>
  <property fmtid="{D5CDD505-2E9C-101B-9397-08002B2CF9AE}" pid="4" name="_EmailSubject">
    <vt:lpwstr/>
  </property>
  <property fmtid="{D5CDD505-2E9C-101B-9397-08002B2CF9AE}" pid="5" name="_AuthorEmail">
    <vt:lpwstr>Nicola.Moloney@edco.ie</vt:lpwstr>
  </property>
  <property fmtid="{D5CDD505-2E9C-101B-9397-08002B2CF9AE}" pid="6" name="_AuthorEmailDisplayName">
    <vt:lpwstr>Nicola Moloney</vt:lpwstr>
  </property>
</Properties>
</file>