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72"/>
  </p:notesMasterIdLst>
  <p:sldIdLst>
    <p:sldId id="256" r:id="rId2"/>
    <p:sldId id="257" r:id="rId3"/>
    <p:sldId id="258" r:id="rId4"/>
    <p:sldId id="352" r:id="rId5"/>
    <p:sldId id="35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81" r:id="rId24"/>
    <p:sldId id="377" r:id="rId25"/>
    <p:sldId id="382" r:id="rId26"/>
    <p:sldId id="383" r:id="rId27"/>
    <p:sldId id="384" r:id="rId28"/>
    <p:sldId id="385" r:id="rId29"/>
    <p:sldId id="386" r:id="rId30"/>
    <p:sldId id="387" r:id="rId31"/>
    <p:sldId id="378" r:id="rId32"/>
    <p:sldId id="379" r:id="rId33"/>
    <p:sldId id="277" r:id="rId34"/>
    <p:sldId id="278" r:id="rId35"/>
    <p:sldId id="279" r:id="rId36"/>
    <p:sldId id="280" r:id="rId37"/>
    <p:sldId id="281" r:id="rId38"/>
    <p:sldId id="316" r:id="rId39"/>
    <p:sldId id="345" r:id="rId40"/>
    <p:sldId id="284" r:id="rId41"/>
    <p:sldId id="318" r:id="rId42"/>
    <p:sldId id="319" r:id="rId43"/>
    <p:sldId id="320" r:id="rId44"/>
    <p:sldId id="380" r:id="rId45"/>
    <p:sldId id="321" r:id="rId46"/>
    <p:sldId id="322" r:id="rId47"/>
    <p:sldId id="371" r:id="rId48"/>
    <p:sldId id="372" r:id="rId49"/>
    <p:sldId id="323" r:id="rId50"/>
    <p:sldId id="324" r:id="rId51"/>
    <p:sldId id="325" r:id="rId52"/>
    <p:sldId id="344" r:id="rId53"/>
    <p:sldId id="326" r:id="rId54"/>
    <p:sldId id="327" r:id="rId55"/>
    <p:sldId id="329" r:id="rId56"/>
    <p:sldId id="297" r:id="rId57"/>
    <p:sldId id="346" r:id="rId58"/>
    <p:sldId id="348" r:id="rId59"/>
    <p:sldId id="349" r:id="rId60"/>
    <p:sldId id="350" r:id="rId61"/>
    <p:sldId id="351" r:id="rId62"/>
    <p:sldId id="338" r:id="rId63"/>
    <p:sldId id="374" r:id="rId64"/>
    <p:sldId id="375" r:id="rId65"/>
    <p:sldId id="307" r:id="rId66"/>
    <p:sldId id="339" r:id="rId67"/>
    <p:sldId id="340" r:id="rId68"/>
    <p:sldId id="341" r:id="rId69"/>
    <p:sldId id="343" r:id="rId70"/>
    <p:sldId id="364" r:id="rId71"/>
  </p:sldIdLst>
  <p:sldSz cx="6858000" cy="5143500"/>
  <p:notesSz cx="6858000" cy="9144000"/>
  <p:embeddedFontLst>
    <p:embeddedFont>
      <p:font typeface="Comfortaa" panose="020B0604020202020204" charset="0"/>
      <p:regular r:id="rId73"/>
      <p:bold r:id="rId74"/>
    </p:embeddedFont>
    <p:embeddedFont>
      <p:font typeface="Comic Sans MS" panose="030F0702030302020204" pitchFamily="66" charset="0"/>
      <p:regular r:id="rId75"/>
      <p:bold r:id="rId76"/>
      <p:italic r:id="rId77"/>
      <p:boldItalic r:id="rId78"/>
    </p:embeddedFont>
    <p:embeddedFont>
      <p:font typeface="Mulish" panose="020B0604020202020204" charset="0"/>
      <p:regular r:id="rId79"/>
      <p:bold r:id="rId80"/>
      <p:italic r:id="rId81"/>
      <p:boldItalic r:id="rId82"/>
    </p:embeddedFont>
    <p:embeddedFont>
      <p:font typeface="Proxima Nova" panose="020B0604020202020204" charset="0"/>
      <p:regular r:id="rId83"/>
      <p:bold r:id="rId84"/>
      <p:italic r:id="rId85"/>
      <p:boldItalic r:id="rId86"/>
    </p:embeddedFont>
    <p:embeddedFont>
      <p:font typeface="Tahoma" panose="020B0604030504040204" pitchFamily="34" charset="0"/>
      <p:regular r:id="rId87"/>
      <p:bold r:id="rId8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58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05" userDrawn="1">
          <p15:clr>
            <a:srgbClr val="A4A3A4"/>
          </p15:clr>
        </p15:guide>
        <p15:guide id="4" orient="horz" pos="441" userDrawn="1">
          <p15:clr>
            <a:srgbClr val="A4A3A4"/>
          </p15:clr>
        </p15:guide>
        <p15:guide id="5" orient="horz" pos="1053" userDrawn="1">
          <p15:clr>
            <a:srgbClr val="A4A3A4"/>
          </p15:clr>
        </p15:guide>
        <p15:guide id="6" orient="horz" pos="622" userDrawn="1">
          <p15:clr>
            <a:srgbClr val="A4A3A4"/>
          </p15:clr>
        </p15:guide>
        <p15:guide id="7" orient="horz" pos="2845" userDrawn="1">
          <p15:clr>
            <a:srgbClr val="A4A3A4"/>
          </p15:clr>
        </p15:guide>
        <p15:guide id="8" pos="1389" userDrawn="1">
          <p15:clr>
            <a:srgbClr val="A4A3A4"/>
          </p15:clr>
        </p15:guide>
        <p15:guide id="9" orient="horz" pos="2618" userDrawn="1">
          <p15:clr>
            <a:srgbClr val="A4A3A4"/>
          </p15:clr>
        </p15:guide>
        <p15:guide id="10" pos="29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4ED4C-962C-4A2D-84F7-B1F1B467AC1D}" v="51" dt="2025-06-11T08:40:47.767"/>
  </p1510:revLst>
</p1510:revInfo>
</file>

<file path=ppt/tableStyles.xml><?xml version="1.0" encoding="utf-8"?>
<a:tblStyleLst xmlns:a="http://schemas.openxmlformats.org/drawingml/2006/main" def="{98368B4A-FE8E-463A-B75E-6C03DEDE9107}">
  <a:tblStyle styleId="{98368B4A-FE8E-463A-B75E-6C03DEDE91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86016" autoAdjust="0"/>
  </p:normalViewPr>
  <p:slideViewPr>
    <p:cSldViewPr snapToGrid="0">
      <p:cViewPr varScale="1">
        <p:scale>
          <a:sx n="109" d="100"/>
          <a:sy n="109" d="100"/>
        </p:scale>
        <p:origin x="2568" y="102"/>
      </p:cViewPr>
      <p:guideLst>
        <p:guide orient="horz" pos="758"/>
        <p:guide pos="2160"/>
        <p:guide orient="horz" pos="305"/>
        <p:guide orient="horz" pos="441"/>
        <p:guide orient="horz" pos="1053"/>
        <p:guide orient="horz" pos="622"/>
        <p:guide orient="horz" pos="2845"/>
        <p:guide pos="1389"/>
        <p:guide orient="horz" pos="2618"/>
        <p:guide pos="29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2.fntdata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8.fntdata"/><Relationship Id="rId85" Type="http://schemas.openxmlformats.org/officeDocument/2006/relationships/font" Target="fonts/font13.fntdata"/><Relationship Id="rId93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88" Type="http://schemas.openxmlformats.org/officeDocument/2006/relationships/font" Target="fonts/font16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font" Target="fonts/font14.fntdata"/><Relationship Id="rId9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5.fntdata"/><Relationship Id="rId61" Type="http://schemas.openxmlformats.org/officeDocument/2006/relationships/slide" Target="slides/slide60.xml"/><Relationship Id="rId82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McMenamin" userId="b3cc9c40-af32-4986-8054-21b3b890b3b9" providerId="ADAL" clId="{CAF4ED4C-962C-4A2D-84F7-B1F1B467AC1D}"/>
    <pc:docChg chg="undo custSel delSld modSld sldOrd">
      <pc:chgData name="Teresa McMenamin" userId="b3cc9c40-af32-4986-8054-21b3b890b3b9" providerId="ADAL" clId="{CAF4ED4C-962C-4A2D-84F7-B1F1B467AC1D}" dt="2025-06-17T09:50:37.414" v="201"/>
      <pc:docMkLst>
        <pc:docMk/>
      </pc:docMkLst>
      <pc:sldChg chg="ord">
        <pc:chgData name="Teresa McMenamin" userId="b3cc9c40-af32-4986-8054-21b3b890b3b9" providerId="ADAL" clId="{CAF4ED4C-962C-4A2D-84F7-B1F1B467AC1D}" dt="2025-06-11T08:36:46.465" v="166"/>
        <pc:sldMkLst>
          <pc:docMk/>
          <pc:sldMk cId="0" sldId="275"/>
        </pc:sldMkLst>
      </pc:sldChg>
      <pc:sldChg chg="ord">
        <pc:chgData name="Teresa McMenamin" userId="b3cc9c40-af32-4986-8054-21b3b890b3b9" providerId="ADAL" clId="{CAF4ED4C-962C-4A2D-84F7-B1F1B467AC1D}" dt="2025-06-11T08:36:53.051" v="168"/>
        <pc:sldMkLst>
          <pc:docMk/>
          <pc:sldMk cId="0" sldId="276"/>
        </pc:sldMkLst>
      </pc:sldChg>
      <pc:sldChg chg="modSp mod">
        <pc:chgData name="Teresa McMenamin" userId="b3cc9c40-af32-4986-8054-21b3b890b3b9" providerId="ADAL" clId="{CAF4ED4C-962C-4A2D-84F7-B1F1B467AC1D}" dt="2025-06-17T09:50:28.009" v="200"/>
        <pc:sldMkLst>
          <pc:docMk/>
          <pc:sldMk cId="0" sldId="277"/>
        </pc:sldMkLst>
        <pc:spChg chg="mod">
          <ac:chgData name="Teresa McMenamin" userId="b3cc9c40-af32-4986-8054-21b3b890b3b9" providerId="ADAL" clId="{CAF4ED4C-962C-4A2D-84F7-B1F1B467AC1D}" dt="2025-06-17T09:50:28.009" v="200"/>
          <ac:spMkLst>
            <pc:docMk/>
            <pc:sldMk cId="0" sldId="277"/>
            <ac:spMk id="10" creationId="{7A7AA9A0-EF11-0037-66A3-1B34F5AFBDC2}"/>
          </ac:spMkLst>
        </pc:spChg>
        <pc:spChg chg="mod">
          <ac:chgData name="Teresa McMenamin" userId="b3cc9c40-af32-4986-8054-21b3b890b3b9" providerId="ADAL" clId="{CAF4ED4C-962C-4A2D-84F7-B1F1B467AC1D}" dt="2025-06-10T13:43:44.454" v="69" actId="14100"/>
          <ac:spMkLst>
            <pc:docMk/>
            <pc:sldMk cId="0" sldId="277"/>
            <ac:spMk id="11" creationId="{A1C77431-BE9D-592F-1C67-77571B828AC1}"/>
          </ac:spMkLst>
        </pc:spChg>
        <pc:picChg chg="mod">
          <ac:chgData name="Teresa McMenamin" userId="b3cc9c40-af32-4986-8054-21b3b890b3b9" providerId="ADAL" clId="{CAF4ED4C-962C-4A2D-84F7-B1F1B467AC1D}" dt="2025-06-10T13:47:06.600" v="87" actId="1076"/>
          <ac:picMkLst>
            <pc:docMk/>
            <pc:sldMk cId="0" sldId="277"/>
            <ac:picMk id="6" creationId="{356D061A-6070-9AF7-29F2-B95C34D924E6}"/>
          </ac:picMkLst>
        </pc:picChg>
      </pc:sldChg>
      <pc:sldChg chg="modSp mod">
        <pc:chgData name="Teresa McMenamin" userId="b3cc9c40-af32-4986-8054-21b3b890b3b9" providerId="ADAL" clId="{CAF4ED4C-962C-4A2D-84F7-B1F1B467AC1D}" dt="2025-06-17T09:50:37.414" v="201"/>
        <pc:sldMkLst>
          <pc:docMk/>
          <pc:sldMk cId="0" sldId="278"/>
        </pc:sldMkLst>
        <pc:spChg chg="mod">
          <ac:chgData name="Teresa McMenamin" userId="b3cc9c40-af32-4986-8054-21b3b890b3b9" providerId="ADAL" clId="{CAF4ED4C-962C-4A2D-84F7-B1F1B467AC1D}" dt="2025-06-17T09:50:37.414" v="201"/>
          <ac:spMkLst>
            <pc:docMk/>
            <pc:sldMk cId="0" sldId="278"/>
            <ac:spMk id="4" creationId="{60084223-3A6F-35CE-A8A6-C3513D9414A4}"/>
          </ac:spMkLst>
        </pc:spChg>
        <pc:spChg chg="mod">
          <ac:chgData name="Teresa McMenamin" userId="b3cc9c40-af32-4986-8054-21b3b890b3b9" providerId="ADAL" clId="{CAF4ED4C-962C-4A2D-84F7-B1F1B467AC1D}" dt="2025-06-10T08:30:11.401" v="12" actId="255"/>
          <ac:spMkLst>
            <pc:docMk/>
            <pc:sldMk cId="0" sldId="278"/>
            <ac:spMk id="11" creationId="{8EAEEFCB-FF7F-A668-66CC-6FA3D477EFB6}"/>
          </ac:spMkLst>
        </pc:spChg>
        <pc:picChg chg="mod">
          <ac:chgData name="Teresa McMenamin" userId="b3cc9c40-af32-4986-8054-21b3b890b3b9" providerId="ADAL" clId="{CAF4ED4C-962C-4A2D-84F7-B1F1B467AC1D}" dt="2025-06-10T14:44:23.535" v="105" actId="14826"/>
          <ac:picMkLst>
            <pc:docMk/>
            <pc:sldMk cId="0" sldId="278"/>
            <ac:picMk id="6" creationId="{B9BA1B19-0E82-EEF2-8FDB-782064C80AAF}"/>
          </ac:picMkLst>
        </pc:picChg>
      </pc:sldChg>
      <pc:sldChg chg="del">
        <pc:chgData name="Teresa McMenamin" userId="b3cc9c40-af32-4986-8054-21b3b890b3b9" providerId="ADAL" clId="{CAF4ED4C-962C-4A2D-84F7-B1F1B467AC1D}" dt="2025-06-10T08:27:01.623" v="0" actId="2696"/>
        <pc:sldMkLst>
          <pc:docMk/>
          <pc:sldMk cId="3558440597" sldId="365"/>
        </pc:sldMkLst>
      </pc:sldChg>
      <pc:sldChg chg="addSp delSp modSp mod modAnim">
        <pc:chgData name="Teresa McMenamin" userId="b3cc9c40-af32-4986-8054-21b3b890b3b9" providerId="ADAL" clId="{CAF4ED4C-962C-4A2D-84F7-B1F1B467AC1D}" dt="2025-06-10T16:00:23.292" v="143" actId="113"/>
        <pc:sldMkLst>
          <pc:docMk/>
          <pc:sldMk cId="2370811089" sldId="371"/>
        </pc:sldMkLst>
        <pc:spChg chg="add mod">
          <ac:chgData name="Teresa McMenamin" userId="b3cc9c40-af32-4986-8054-21b3b890b3b9" providerId="ADAL" clId="{CAF4ED4C-962C-4A2D-84F7-B1F1B467AC1D}" dt="2025-06-10T16:00:23.292" v="143" actId="113"/>
          <ac:spMkLst>
            <pc:docMk/>
            <pc:sldMk cId="2370811089" sldId="371"/>
            <ac:spMk id="4" creationId="{F964E5AC-8429-D4E3-9DFF-58F7E6E40F1E}"/>
          </ac:spMkLst>
        </pc:spChg>
        <pc:spChg chg="mod">
          <ac:chgData name="Teresa McMenamin" userId="b3cc9c40-af32-4986-8054-21b3b890b3b9" providerId="ADAL" clId="{CAF4ED4C-962C-4A2D-84F7-B1F1B467AC1D}" dt="2025-06-10T11:35:35.291" v="58" actId="20577"/>
          <ac:spMkLst>
            <pc:docMk/>
            <pc:sldMk cId="2370811089" sldId="371"/>
            <ac:spMk id="288" creationId="{00000000-0000-0000-0000-000000000000}"/>
          </ac:spMkLst>
        </pc:spChg>
        <pc:spChg chg="mod">
          <ac:chgData name="Teresa McMenamin" userId="b3cc9c40-af32-4986-8054-21b3b890b3b9" providerId="ADAL" clId="{CAF4ED4C-962C-4A2D-84F7-B1F1B467AC1D}" dt="2025-06-10T14:47:56.714" v="127" actId="20577"/>
          <ac:spMkLst>
            <pc:docMk/>
            <pc:sldMk cId="2370811089" sldId="371"/>
            <ac:spMk id="289" creationId="{00000000-0000-0000-0000-000000000000}"/>
          </ac:spMkLst>
        </pc:spChg>
        <pc:picChg chg="del">
          <ac:chgData name="Teresa McMenamin" userId="b3cc9c40-af32-4986-8054-21b3b890b3b9" providerId="ADAL" clId="{CAF4ED4C-962C-4A2D-84F7-B1F1B467AC1D}" dt="2025-06-10T16:00:17.202" v="140" actId="478"/>
          <ac:picMkLst>
            <pc:docMk/>
            <pc:sldMk cId="2370811089" sldId="371"/>
            <ac:picMk id="2" creationId="{CFB55664-7592-0647-8FE2-B3F7BC48137A}"/>
          </ac:picMkLst>
        </pc:picChg>
        <pc:picChg chg="del mod">
          <ac:chgData name="Teresa McMenamin" userId="b3cc9c40-af32-4986-8054-21b3b890b3b9" providerId="ADAL" clId="{CAF4ED4C-962C-4A2D-84F7-B1F1B467AC1D}" dt="2025-06-10T16:00:14.438" v="138" actId="478"/>
          <ac:picMkLst>
            <pc:docMk/>
            <pc:sldMk cId="2370811089" sldId="371"/>
            <ac:picMk id="3" creationId="{068F0D8B-C881-BD5F-11A8-489C7A46906C}"/>
          </ac:picMkLst>
        </pc:picChg>
        <pc:picChg chg="add mod">
          <ac:chgData name="Teresa McMenamin" userId="b3cc9c40-af32-4986-8054-21b3b890b3b9" providerId="ADAL" clId="{CAF4ED4C-962C-4A2D-84F7-B1F1B467AC1D}" dt="2025-06-10T16:00:15.159" v="139"/>
          <ac:picMkLst>
            <pc:docMk/>
            <pc:sldMk cId="2370811089" sldId="371"/>
            <ac:picMk id="5" creationId="{02DBB6AF-80D1-5364-60AF-12D3FE7B9CF4}"/>
          </ac:picMkLst>
        </pc:picChg>
      </pc:sldChg>
      <pc:sldChg chg="addSp delSp modSp mod modAnim">
        <pc:chgData name="Teresa McMenamin" userId="b3cc9c40-af32-4986-8054-21b3b890b3b9" providerId="ADAL" clId="{CAF4ED4C-962C-4A2D-84F7-B1F1B467AC1D}" dt="2025-06-10T16:00:39.860" v="151"/>
        <pc:sldMkLst>
          <pc:docMk/>
          <pc:sldMk cId="1038453833" sldId="372"/>
        </pc:sldMkLst>
        <pc:spChg chg="add mod">
          <ac:chgData name="Teresa McMenamin" userId="b3cc9c40-af32-4986-8054-21b3b890b3b9" providerId="ADAL" clId="{CAF4ED4C-962C-4A2D-84F7-B1F1B467AC1D}" dt="2025-06-10T16:00:32.367" v="146" actId="113"/>
          <ac:spMkLst>
            <pc:docMk/>
            <pc:sldMk cId="1038453833" sldId="372"/>
            <ac:spMk id="6" creationId="{D2F00295-3F94-6ED6-D678-6EC92990A270}"/>
          </ac:spMkLst>
        </pc:spChg>
        <pc:spChg chg="mod">
          <ac:chgData name="Teresa McMenamin" userId="b3cc9c40-af32-4986-8054-21b3b890b3b9" providerId="ADAL" clId="{CAF4ED4C-962C-4A2D-84F7-B1F1B467AC1D}" dt="2025-06-10T11:35:40.846" v="60" actId="20577"/>
          <ac:spMkLst>
            <pc:docMk/>
            <pc:sldMk cId="1038453833" sldId="372"/>
            <ac:spMk id="288" creationId="{00000000-0000-0000-0000-000000000000}"/>
          </ac:spMkLst>
        </pc:spChg>
        <pc:spChg chg="mod">
          <ac:chgData name="Teresa McMenamin" userId="b3cc9c40-af32-4986-8054-21b3b890b3b9" providerId="ADAL" clId="{CAF4ED4C-962C-4A2D-84F7-B1F1B467AC1D}" dt="2025-06-10T14:48:30.349" v="134" actId="20577"/>
          <ac:spMkLst>
            <pc:docMk/>
            <pc:sldMk cId="1038453833" sldId="372"/>
            <ac:spMk id="289" creationId="{00000000-0000-0000-0000-000000000000}"/>
          </ac:spMkLst>
        </pc:spChg>
        <pc:picChg chg="del">
          <ac:chgData name="Teresa McMenamin" userId="b3cc9c40-af32-4986-8054-21b3b890b3b9" providerId="ADAL" clId="{CAF4ED4C-962C-4A2D-84F7-B1F1B467AC1D}" dt="2025-06-10T16:00:34.014" v="147" actId="478"/>
          <ac:picMkLst>
            <pc:docMk/>
            <pc:sldMk cId="1038453833" sldId="372"/>
            <ac:picMk id="2" creationId="{C4675B71-F9BB-B1CA-8724-4DC170E31569}"/>
          </ac:picMkLst>
        </pc:picChg>
        <pc:picChg chg="del">
          <ac:chgData name="Teresa McMenamin" userId="b3cc9c40-af32-4986-8054-21b3b890b3b9" providerId="ADAL" clId="{CAF4ED4C-962C-4A2D-84F7-B1F1B467AC1D}" dt="2025-06-10T16:00:36.906" v="149" actId="478"/>
          <ac:picMkLst>
            <pc:docMk/>
            <pc:sldMk cId="1038453833" sldId="372"/>
            <ac:picMk id="3" creationId="{33FB25B3-432D-88D1-5800-3126A8EB5592}"/>
          </ac:picMkLst>
        </pc:picChg>
        <pc:picChg chg="del">
          <ac:chgData name="Teresa McMenamin" userId="b3cc9c40-af32-4986-8054-21b3b890b3b9" providerId="ADAL" clId="{CAF4ED4C-962C-4A2D-84F7-B1F1B467AC1D}" dt="2025-06-10T16:00:35.571" v="148" actId="478"/>
          <ac:picMkLst>
            <pc:docMk/>
            <pc:sldMk cId="1038453833" sldId="372"/>
            <ac:picMk id="4" creationId="{422FA3E9-F3AD-D533-0223-2A5EBA9845AB}"/>
          </ac:picMkLst>
        </pc:picChg>
        <pc:picChg chg="del">
          <ac:chgData name="Teresa McMenamin" userId="b3cc9c40-af32-4986-8054-21b3b890b3b9" providerId="ADAL" clId="{CAF4ED4C-962C-4A2D-84F7-B1F1B467AC1D}" dt="2025-06-10T16:00:38.493" v="150" actId="478"/>
          <ac:picMkLst>
            <pc:docMk/>
            <pc:sldMk cId="1038453833" sldId="372"/>
            <ac:picMk id="5" creationId="{23FB8764-641B-B094-2313-78B7FF5196C7}"/>
          </ac:picMkLst>
        </pc:picChg>
        <pc:picChg chg="add mod">
          <ac:chgData name="Teresa McMenamin" userId="b3cc9c40-af32-4986-8054-21b3b890b3b9" providerId="ADAL" clId="{CAF4ED4C-962C-4A2D-84F7-B1F1B467AC1D}" dt="2025-06-10T16:00:39.860" v="151"/>
          <ac:picMkLst>
            <pc:docMk/>
            <pc:sldMk cId="1038453833" sldId="372"/>
            <ac:picMk id="8" creationId="{D3BD6D12-6079-A6E2-A91A-E61D7EB67A1A}"/>
          </ac:picMkLst>
        </pc:picChg>
      </pc:sldChg>
      <pc:sldChg chg="modSp">
        <pc:chgData name="Teresa McMenamin" userId="b3cc9c40-af32-4986-8054-21b3b890b3b9" providerId="ADAL" clId="{CAF4ED4C-962C-4A2D-84F7-B1F1B467AC1D}" dt="2025-06-11T08:40:42.207" v="173" actId="20577"/>
        <pc:sldMkLst>
          <pc:docMk/>
          <pc:sldMk cId="260851270" sldId="374"/>
        </pc:sldMkLst>
        <pc:spChg chg="mod">
          <ac:chgData name="Teresa McMenamin" userId="b3cc9c40-af32-4986-8054-21b3b890b3b9" providerId="ADAL" clId="{CAF4ED4C-962C-4A2D-84F7-B1F1B467AC1D}" dt="2025-06-11T08:40:42.207" v="173" actId="20577"/>
          <ac:spMkLst>
            <pc:docMk/>
            <pc:sldMk cId="260851270" sldId="374"/>
            <ac:spMk id="428" creationId="{00000000-0000-0000-0000-000000000000}"/>
          </ac:spMkLst>
        </pc:spChg>
      </pc:sldChg>
      <pc:sldChg chg="modSp">
        <pc:chgData name="Teresa McMenamin" userId="b3cc9c40-af32-4986-8054-21b3b890b3b9" providerId="ADAL" clId="{CAF4ED4C-962C-4A2D-84F7-B1F1B467AC1D}" dt="2025-06-11T08:40:47.767" v="175" actId="20577"/>
        <pc:sldMkLst>
          <pc:docMk/>
          <pc:sldMk cId="3806154313" sldId="375"/>
        </pc:sldMkLst>
        <pc:spChg chg="mod">
          <ac:chgData name="Teresa McMenamin" userId="b3cc9c40-af32-4986-8054-21b3b890b3b9" providerId="ADAL" clId="{CAF4ED4C-962C-4A2D-84F7-B1F1B467AC1D}" dt="2025-06-11T08:40:47.767" v="175" actId="20577"/>
          <ac:spMkLst>
            <pc:docMk/>
            <pc:sldMk cId="3806154313" sldId="375"/>
            <ac:spMk id="428" creationId="{00000000-0000-0000-0000-000000000000}"/>
          </ac:spMkLst>
        </pc:spChg>
      </pc:sldChg>
      <pc:sldChg chg="modSp mod">
        <pc:chgData name="Teresa McMenamin" userId="b3cc9c40-af32-4986-8054-21b3b890b3b9" providerId="ADAL" clId="{CAF4ED4C-962C-4A2D-84F7-B1F1B467AC1D}" dt="2025-06-10T10:32:46.085" v="34"/>
        <pc:sldMkLst>
          <pc:docMk/>
          <pc:sldMk cId="2113021976" sldId="377"/>
        </pc:sldMkLst>
        <pc:spChg chg="mod">
          <ac:chgData name="Teresa McMenamin" userId="b3cc9c40-af32-4986-8054-21b3b890b3b9" providerId="ADAL" clId="{CAF4ED4C-962C-4A2D-84F7-B1F1B467AC1D}" dt="2025-06-10T10:24:11.991" v="25"/>
          <ac:spMkLst>
            <pc:docMk/>
            <pc:sldMk cId="2113021976" sldId="377"/>
            <ac:spMk id="3" creationId="{5D8CC549-F744-4D2A-FC66-93A5501DBABF}"/>
          </ac:spMkLst>
        </pc:spChg>
        <pc:spChg chg="mod">
          <ac:chgData name="Teresa McMenamin" userId="b3cc9c40-af32-4986-8054-21b3b890b3b9" providerId="ADAL" clId="{CAF4ED4C-962C-4A2D-84F7-B1F1B467AC1D}" dt="2025-06-10T10:32:46.085" v="34"/>
          <ac:spMkLst>
            <pc:docMk/>
            <pc:sldMk cId="2113021976" sldId="377"/>
            <ac:spMk id="8" creationId="{DCB42601-2C07-545D-FEAC-E3BA72328DC9}"/>
          </ac:spMkLst>
        </pc:spChg>
        <pc:picChg chg="mod">
          <ac:chgData name="Teresa McMenamin" userId="b3cc9c40-af32-4986-8054-21b3b890b3b9" providerId="ADAL" clId="{CAF4ED4C-962C-4A2D-84F7-B1F1B467AC1D}" dt="2025-06-10T10:03:29.854" v="17" actId="14826"/>
          <ac:picMkLst>
            <pc:docMk/>
            <pc:sldMk cId="2113021976" sldId="377"/>
            <ac:picMk id="24" creationId="{BD76ACFC-A3DC-3A5C-A9A9-453D31B65866}"/>
          </ac:picMkLst>
        </pc:picChg>
      </pc:sldChg>
      <pc:sldChg chg="modSp mod">
        <pc:chgData name="Teresa McMenamin" userId="b3cc9c40-af32-4986-8054-21b3b890b3b9" providerId="ADAL" clId="{CAF4ED4C-962C-4A2D-84F7-B1F1B467AC1D}" dt="2025-06-11T08:37:16.566" v="171" actId="1076"/>
        <pc:sldMkLst>
          <pc:docMk/>
          <pc:sldMk cId="1985125592" sldId="378"/>
        </pc:sldMkLst>
        <pc:spChg chg="mod">
          <ac:chgData name="Teresa McMenamin" userId="b3cc9c40-af32-4986-8054-21b3b890b3b9" providerId="ADAL" clId="{CAF4ED4C-962C-4A2D-84F7-B1F1B467AC1D}" dt="2025-06-10T08:27:43.362" v="3" actId="255"/>
          <ac:spMkLst>
            <pc:docMk/>
            <pc:sldMk cId="1985125592" sldId="378"/>
            <ac:spMk id="11" creationId="{A1C77431-BE9D-592F-1C67-77571B828AC1}"/>
          </ac:spMkLst>
        </pc:spChg>
        <pc:picChg chg="mod">
          <ac:chgData name="Teresa McMenamin" userId="b3cc9c40-af32-4986-8054-21b3b890b3b9" providerId="ADAL" clId="{CAF4ED4C-962C-4A2D-84F7-B1F1B467AC1D}" dt="2025-06-11T08:37:16.566" v="171" actId="1076"/>
          <ac:picMkLst>
            <pc:docMk/>
            <pc:sldMk cId="1985125592" sldId="378"/>
            <ac:picMk id="8" creationId="{4D8BDB09-F658-4F26-2D6C-CF293CB23CA6}"/>
          </ac:picMkLst>
        </pc:picChg>
      </pc:sldChg>
      <pc:sldChg chg="addSp delSp modSp mod">
        <pc:chgData name="Teresa McMenamin" userId="b3cc9c40-af32-4986-8054-21b3b890b3b9" providerId="ADAL" clId="{CAF4ED4C-962C-4A2D-84F7-B1F1B467AC1D}" dt="2025-06-10T16:03:32.916" v="164" actId="1076"/>
        <pc:sldMkLst>
          <pc:docMk/>
          <pc:sldMk cId="352868874" sldId="379"/>
        </pc:sldMkLst>
        <pc:spChg chg="mod">
          <ac:chgData name="Teresa McMenamin" userId="b3cc9c40-af32-4986-8054-21b3b890b3b9" providerId="ADAL" clId="{CAF4ED4C-962C-4A2D-84F7-B1F1B467AC1D}" dt="2025-06-10T08:28:15.314" v="6" actId="255"/>
          <ac:spMkLst>
            <pc:docMk/>
            <pc:sldMk cId="352868874" sldId="379"/>
            <ac:spMk id="11" creationId="{A1C77431-BE9D-592F-1C67-77571B828AC1}"/>
          </ac:spMkLst>
        </pc:spChg>
        <pc:picChg chg="del mod">
          <ac:chgData name="Teresa McMenamin" userId="b3cc9c40-af32-4986-8054-21b3b890b3b9" providerId="ADAL" clId="{CAF4ED4C-962C-4A2D-84F7-B1F1B467AC1D}" dt="2025-06-10T16:02:57.803" v="152" actId="478"/>
          <ac:picMkLst>
            <pc:docMk/>
            <pc:sldMk cId="352868874" sldId="379"/>
            <ac:picMk id="4" creationId="{4D6223E3-9E1E-07E9-6022-5E42C90D4364}"/>
          </ac:picMkLst>
        </pc:picChg>
        <pc:picChg chg="add mod">
          <ac:chgData name="Teresa McMenamin" userId="b3cc9c40-af32-4986-8054-21b3b890b3b9" providerId="ADAL" clId="{CAF4ED4C-962C-4A2D-84F7-B1F1B467AC1D}" dt="2025-06-10T16:03:32.916" v="164" actId="1076"/>
          <ac:picMkLst>
            <pc:docMk/>
            <pc:sldMk cId="352868874" sldId="379"/>
            <ac:picMk id="5" creationId="{0B0C1C6A-DAE9-16D3-4C3F-EFBEF67D134D}"/>
          </ac:picMkLst>
        </pc:picChg>
      </pc:sldChg>
      <pc:sldChg chg="modSp mod">
        <pc:chgData name="Teresa McMenamin" userId="b3cc9c40-af32-4986-8054-21b3b890b3b9" providerId="ADAL" clId="{CAF4ED4C-962C-4A2D-84F7-B1F1B467AC1D}" dt="2025-06-17T08:26:49.575" v="199" actId="255"/>
        <pc:sldMkLst>
          <pc:docMk/>
          <pc:sldMk cId="137246530" sldId="380"/>
        </pc:sldMkLst>
        <pc:spChg chg="mod">
          <ac:chgData name="Teresa McMenamin" userId="b3cc9c40-af32-4986-8054-21b3b890b3b9" providerId="ADAL" clId="{CAF4ED4C-962C-4A2D-84F7-B1F1B467AC1D}" dt="2025-06-17T08:26:49.575" v="199" actId="255"/>
          <ac:spMkLst>
            <pc:docMk/>
            <pc:sldMk cId="137246530" sldId="380"/>
            <ac:spMk id="10" creationId="{7A7AA9A0-EF11-0037-66A3-1B34F5AFBDC2}"/>
          </ac:spMkLst>
        </pc:spChg>
        <pc:spChg chg="mod">
          <ac:chgData name="Teresa McMenamin" userId="b3cc9c40-af32-4986-8054-21b3b890b3b9" providerId="ADAL" clId="{CAF4ED4C-962C-4A2D-84F7-B1F1B467AC1D}" dt="2025-06-10T14:46:45.996" v="117" actId="13926"/>
          <ac:spMkLst>
            <pc:docMk/>
            <pc:sldMk cId="137246530" sldId="380"/>
            <ac:spMk id="11" creationId="{A1C77431-BE9D-592F-1C67-77571B828AC1}"/>
          </ac:spMkLst>
        </pc:spChg>
        <pc:picChg chg="mod">
          <ac:chgData name="Teresa McMenamin" userId="b3cc9c40-af32-4986-8054-21b3b890b3b9" providerId="ADAL" clId="{CAF4ED4C-962C-4A2D-84F7-B1F1B467AC1D}" dt="2025-06-17T08:26:27.710" v="197" actId="1076"/>
          <ac:picMkLst>
            <pc:docMk/>
            <pc:sldMk cId="137246530" sldId="380"/>
            <ac:picMk id="6" creationId="{D29D3D71-F729-74D5-5933-8A31B8D58FFF}"/>
          </ac:picMkLst>
        </pc:picChg>
      </pc:sldChg>
      <pc:sldChg chg="modSp mod">
        <pc:chgData name="Teresa McMenamin" userId="b3cc9c40-af32-4986-8054-21b3b890b3b9" providerId="ADAL" clId="{CAF4ED4C-962C-4A2D-84F7-B1F1B467AC1D}" dt="2025-06-10T10:32:41.697" v="33"/>
        <pc:sldMkLst>
          <pc:docMk/>
          <pc:sldMk cId="476386328" sldId="381"/>
        </pc:sldMkLst>
        <pc:spChg chg="mod">
          <ac:chgData name="Teresa McMenamin" userId="b3cc9c40-af32-4986-8054-21b3b890b3b9" providerId="ADAL" clId="{CAF4ED4C-962C-4A2D-84F7-B1F1B467AC1D}" dt="2025-06-10T10:24:05.953" v="24"/>
          <ac:spMkLst>
            <pc:docMk/>
            <pc:sldMk cId="476386328" sldId="381"/>
            <ac:spMk id="3" creationId="{5D8CC549-F744-4D2A-FC66-93A5501DBABF}"/>
          </ac:spMkLst>
        </pc:spChg>
        <pc:spChg chg="mod">
          <ac:chgData name="Teresa McMenamin" userId="b3cc9c40-af32-4986-8054-21b3b890b3b9" providerId="ADAL" clId="{CAF4ED4C-962C-4A2D-84F7-B1F1B467AC1D}" dt="2025-06-10T10:32:41.697" v="33"/>
          <ac:spMkLst>
            <pc:docMk/>
            <pc:sldMk cId="476386328" sldId="381"/>
            <ac:spMk id="8" creationId="{DCB42601-2C07-545D-FEAC-E3BA72328DC9}"/>
          </ac:spMkLst>
        </pc:spChg>
        <pc:picChg chg="mod">
          <ac:chgData name="Teresa McMenamin" userId="b3cc9c40-af32-4986-8054-21b3b890b3b9" providerId="ADAL" clId="{CAF4ED4C-962C-4A2D-84F7-B1F1B467AC1D}" dt="2025-06-10T10:03:22.604" v="16" actId="14826"/>
          <ac:picMkLst>
            <pc:docMk/>
            <pc:sldMk cId="476386328" sldId="381"/>
            <ac:picMk id="24" creationId="{BD76ACFC-A3DC-3A5C-A9A9-453D31B65866}"/>
          </ac:picMkLst>
        </pc:picChg>
      </pc:sldChg>
      <pc:sldChg chg="modSp mod">
        <pc:chgData name="Teresa McMenamin" userId="b3cc9c40-af32-4986-8054-21b3b890b3b9" providerId="ADAL" clId="{CAF4ED4C-962C-4A2D-84F7-B1F1B467AC1D}" dt="2025-06-10T10:32:50.546" v="35"/>
        <pc:sldMkLst>
          <pc:docMk/>
          <pc:sldMk cId="2553326280" sldId="382"/>
        </pc:sldMkLst>
        <pc:spChg chg="mod">
          <ac:chgData name="Teresa McMenamin" userId="b3cc9c40-af32-4986-8054-21b3b890b3b9" providerId="ADAL" clId="{CAF4ED4C-962C-4A2D-84F7-B1F1B467AC1D}" dt="2025-06-10T10:24:16.929" v="26"/>
          <ac:spMkLst>
            <pc:docMk/>
            <pc:sldMk cId="2553326280" sldId="382"/>
            <ac:spMk id="3" creationId="{5D8CC549-F744-4D2A-FC66-93A5501DBABF}"/>
          </ac:spMkLst>
        </pc:spChg>
        <pc:spChg chg="mod">
          <ac:chgData name="Teresa McMenamin" userId="b3cc9c40-af32-4986-8054-21b3b890b3b9" providerId="ADAL" clId="{CAF4ED4C-962C-4A2D-84F7-B1F1B467AC1D}" dt="2025-06-10T10:32:50.546" v="35"/>
          <ac:spMkLst>
            <pc:docMk/>
            <pc:sldMk cId="2553326280" sldId="382"/>
            <ac:spMk id="8" creationId="{DCB42601-2C07-545D-FEAC-E3BA72328DC9}"/>
          </ac:spMkLst>
        </pc:spChg>
        <pc:picChg chg="mod">
          <ac:chgData name="Teresa McMenamin" userId="b3cc9c40-af32-4986-8054-21b3b890b3b9" providerId="ADAL" clId="{CAF4ED4C-962C-4A2D-84F7-B1F1B467AC1D}" dt="2025-06-10T10:03:36.614" v="18" actId="14826"/>
          <ac:picMkLst>
            <pc:docMk/>
            <pc:sldMk cId="2553326280" sldId="382"/>
            <ac:picMk id="24" creationId="{BD76ACFC-A3DC-3A5C-A9A9-453D31B65866}"/>
          </ac:picMkLst>
        </pc:picChg>
      </pc:sldChg>
      <pc:sldChg chg="modSp mod">
        <pc:chgData name="Teresa McMenamin" userId="b3cc9c40-af32-4986-8054-21b3b890b3b9" providerId="ADAL" clId="{CAF4ED4C-962C-4A2D-84F7-B1F1B467AC1D}" dt="2025-06-10T10:32:55.389" v="36"/>
        <pc:sldMkLst>
          <pc:docMk/>
          <pc:sldMk cId="3284747746" sldId="383"/>
        </pc:sldMkLst>
        <pc:spChg chg="mod">
          <ac:chgData name="Teresa McMenamin" userId="b3cc9c40-af32-4986-8054-21b3b890b3b9" providerId="ADAL" clId="{CAF4ED4C-962C-4A2D-84F7-B1F1B467AC1D}" dt="2025-06-10T10:24:22.030" v="27"/>
          <ac:spMkLst>
            <pc:docMk/>
            <pc:sldMk cId="3284747746" sldId="383"/>
            <ac:spMk id="3" creationId="{5D8CC549-F744-4D2A-FC66-93A5501DBABF}"/>
          </ac:spMkLst>
        </pc:spChg>
        <pc:spChg chg="mod">
          <ac:chgData name="Teresa McMenamin" userId="b3cc9c40-af32-4986-8054-21b3b890b3b9" providerId="ADAL" clId="{CAF4ED4C-962C-4A2D-84F7-B1F1B467AC1D}" dt="2025-06-10T10:32:55.389" v="36"/>
          <ac:spMkLst>
            <pc:docMk/>
            <pc:sldMk cId="3284747746" sldId="383"/>
            <ac:spMk id="8" creationId="{DCB42601-2C07-545D-FEAC-E3BA72328DC9}"/>
          </ac:spMkLst>
        </pc:spChg>
        <pc:picChg chg="mod">
          <ac:chgData name="Teresa McMenamin" userId="b3cc9c40-af32-4986-8054-21b3b890b3b9" providerId="ADAL" clId="{CAF4ED4C-962C-4A2D-84F7-B1F1B467AC1D}" dt="2025-06-10T10:03:42.044" v="19" actId="14826"/>
          <ac:picMkLst>
            <pc:docMk/>
            <pc:sldMk cId="3284747746" sldId="383"/>
            <ac:picMk id="24" creationId="{BD76ACFC-A3DC-3A5C-A9A9-453D31B65866}"/>
          </ac:picMkLst>
        </pc:picChg>
      </pc:sldChg>
      <pc:sldChg chg="modSp mod">
        <pc:chgData name="Teresa McMenamin" userId="b3cc9c40-af32-4986-8054-21b3b890b3b9" providerId="ADAL" clId="{CAF4ED4C-962C-4A2D-84F7-B1F1B467AC1D}" dt="2025-06-10T10:33:02.423" v="37"/>
        <pc:sldMkLst>
          <pc:docMk/>
          <pc:sldMk cId="1246044507" sldId="384"/>
        </pc:sldMkLst>
        <pc:spChg chg="mod">
          <ac:chgData name="Teresa McMenamin" userId="b3cc9c40-af32-4986-8054-21b3b890b3b9" providerId="ADAL" clId="{CAF4ED4C-962C-4A2D-84F7-B1F1B467AC1D}" dt="2025-06-10T10:24:28.505" v="28"/>
          <ac:spMkLst>
            <pc:docMk/>
            <pc:sldMk cId="1246044507" sldId="384"/>
            <ac:spMk id="3" creationId="{5D8CC549-F744-4D2A-FC66-93A5501DBABF}"/>
          </ac:spMkLst>
        </pc:spChg>
        <pc:spChg chg="mod">
          <ac:chgData name="Teresa McMenamin" userId="b3cc9c40-af32-4986-8054-21b3b890b3b9" providerId="ADAL" clId="{CAF4ED4C-962C-4A2D-84F7-B1F1B467AC1D}" dt="2025-06-10T10:33:02.423" v="37"/>
          <ac:spMkLst>
            <pc:docMk/>
            <pc:sldMk cId="1246044507" sldId="384"/>
            <ac:spMk id="8" creationId="{DCB42601-2C07-545D-FEAC-E3BA72328DC9}"/>
          </ac:spMkLst>
        </pc:spChg>
        <pc:picChg chg="mod">
          <ac:chgData name="Teresa McMenamin" userId="b3cc9c40-af32-4986-8054-21b3b890b3b9" providerId="ADAL" clId="{CAF4ED4C-962C-4A2D-84F7-B1F1B467AC1D}" dt="2025-06-10T10:03:47.706" v="20" actId="14826"/>
          <ac:picMkLst>
            <pc:docMk/>
            <pc:sldMk cId="1246044507" sldId="384"/>
            <ac:picMk id="24" creationId="{BD76ACFC-A3DC-3A5C-A9A9-453D31B65866}"/>
          </ac:picMkLst>
        </pc:picChg>
      </pc:sldChg>
      <pc:sldChg chg="modSp mod">
        <pc:chgData name="Teresa McMenamin" userId="b3cc9c40-af32-4986-8054-21b3b890b3b9" providerId="ADAL" clId="{CAF4ED4C-962C-4A2D-84F7-B1F1B467AC1D}" dt="2025-06-10T10:33:07.777" v="38"/>
        <pc:sldMkLst>
          <pc:docMk/>
          <pc:sldMk cId="1282499355" sldId="385"/>
        </pc:sldMkLst>
        <pc:spChg chg="mod">
          <ac:chgData name="Teresa McMenamin" userId="b3cc9c40-af32-4986-8054-21b3b890b3b9" providerId="ADAL" clId="{CAF4ED4C-962C-4A2D-84F7-B1F1B467AC1D}" dt="2025-06-10T10:26:01.139" v="30"/>
          <ac:spMkLst>
            <pc:docMk/>
            <pc:sldMk cId="1282499355" sldId="385"/>
            <ac:spMk id="3" creationId="{5D8CC549-F744-4D2A-FC66-93A5501DBABF}"/>
          </ac:spMkLst>
        </pc:spChg>
        <pc:spChg chg="mod">
          <ac:chgData name="Teresa McMenamin" userId="b3cc9c40-af32-4986-8054-21b3b890b3b9" providerId="ADAL" clId="{CAF4ED4C-962C-4A2D-84F7-B1F1B467AC1D}" dt="2025-06-10T10:33:07.777" v="38"/>
          <ac:spMkLst>
            <pc:docMk/>
            <pc:sldMk cId="1282499355" sldId="385"/>
            <ac:spMk id="8" creationId="{DCB42601-2C07-545D-FEAC-E3BA72328DC9}"/>
          </ac:spMkLst>
        </pc:spChg>
        <pc:picChg chg="mod">
          <ac:chgData name="Teresa McMenamin" userId="b3cc9c40-af32-4986-8054-21b3b890b3b9" providerId="ADAL" clId="{CAF4ED4C-962C-4A2D-84F7-B1F1B467AC1D}" dt="2025-06-10T10:03:53.508" v="21" actId="14826"/>
          <ac:picMkLst>
            <pc:docMk/>
            <pc:sldMk cId="1282499355" sldId="385"/>
            <ac:picMk id="24" creationId="{BD76ACFC-A3DC-3A5C-A9A9-453D31B65866}"/>
          </ac:picMkLst>
        </pc:picChg>
      </pc:sldChg>
      <pc:sldChg chg="modSp mod">
        <pc:chgData name="Teresa McMenamin" userId="b3cc9c40-af32-4986-8054-21b3b890b3b9" providerId="ADAL" clId="{CAF4ED4C-962C-4A2D-84F7-B1F1B467AC1D}" dt="2025-06-10T10:33:12.514" v="39"/>
        <pc:sldMkLst>
          <pc:docMk/>
          <pc:sldMk cId="1413727507" sldId="386"/>
        </pc:sldMkLst>
        <pc:spChg chg="mod">
          <ac:chgData name="Teresa McMenamin" userId="b3cc9c40-af32-4986-8054-21b3b890b3b9" providerId="ADAL" clId="{CAF4ED4C-962C-4A2D-84F7-B1F1B467AC1D}" dt="2025-06-10T10:26:06.026" v="31"/>
          <ac:spMkLst>
            <pc:docMk/>
            <pc:sldMk cId="1413727507" sldId="386"/>
            <ac:spMk id="3" creationId="{5D8CC549-F744-4D2A-FC66-93A5501DBABF}"/>
          </ac:spMkLst>
        </pc:spChg>
        <pc:spChg chg="mod">
          <ac:chgData name="Teresa McMenamin" userId="b3cc9c40-af32-4986-8054-21b3b890b3b9" providerId="ADAL" clId="{CAF4ED4C-962C-4A2D-84F7-B1F1B467AC1D}" dt="2025-06-10T10:33:12.514" v="39"/>
          <ac:spMkLst>
            <pc:docMk/>
            <pc:sldMk cId="1413727507" sldId="386"/>
            <ac:spMk id="8" creationId="{DCB42601-2C07-545D-FEAC-E3BA72328DC9}"/>
          </ac:spMkLst>
        </pc:spChg>
        <pc:picChg chg="mod">
          <ac:chgData name="Teresa McMenamin" userId="b3cc9c40-af32-4986-8054-21b3b890b3b9" providerId="ADAL" clId="{CAF4ED4C-962C-4A2D-84F7-B1F1B467AC1D}" dt="2025-06-10T10:03:59.559" v="22" actId="14826"/>
          <ac:picMkLst>
            <pc:docMk/>
            <pc:sldMk cId="1413727507" sldId="386"/>
            <ac:picMk id="24" creationId="{BD76ACFC-A3DC-3A5C-A9A9-453D31B65866}"/>
          </ac:picMkLst>
        </pc:picChg>
      </pc:sldChg>
      <pc:sldChg chg="modSp mod">
        <pc:chgData name="Teresa McMenamin" userId="b3cc9c40-af32-4986-8054-21b3b890b3b9" providerId="ADAL" clId="{CAF4ED4C-962C-4A2D-84F7-B1F1B467AC1D}" dt="2025-06-10T10:33:20.407" v="40"/>
        <pc:sldMkLst>
          <pc:docMk/>
          <pc:sldMk cId="2371207093" sldId="387"/>
        </pc:sldMkLst>
        <pc:spChg chg="mod">
          <ac:chgData name="Teresa McMenamin" userId="b3cc9c40-af32-4986-8054-21b3b890b3b9" providerId="ADAL" clId="{CAF4ED4C-962C-4A2D-84F7-B1F1B467AC1D}" dt="2025-06-10T10:26:11.256" v="32"/>
          <ac:spMkLst>
            <pc:docMk/>
            <pc:sldMk cId="2371207093" sldId="387"/>
            <ac:spMk id="3" creationId="{5D8CC549-F744-4D2A-FC66-93A5501DBABF}"/>
          </ac:spMkLst>
        </pc:spChg>
        <pc:spChg chg="mod">
          <ac:chgData name="Teresa McMenamin" userId="b3cc9c40-af32-4986-8054-21b3b890b3b9" providerId="ADAL" clId="{CAF4ED4C-962C-4A2D-84F7-B1F1B467AC1D}" dt="2025-06-10T10:33:20.407" v="40"/>
          <ac:spMkLst>
            <pc:docMk/>
            <pc:sldMk cId="2371207093" sldId="387"/>
            <ac:spMk id="8" creationId="{DCB42601-2C07-545D-FEAC-E3BA72328DC9}"/>
          </ac:spMkLst>
        </pc:spChg>
        <pc:picChg chg="mod">
          <ac:chgData name="Teresa McMenamin" userId="b3cc9c40-af32-4986-8054-21b3b890b3b9" providerId="ADAL" clId="{CAF4ED4C-962C-4A2D-84F7-B1F1B467AC1D}" dt="2025-06-10T10:04:08.545" v="23" actId="14826"/>
          <ac:picMkLst>
            <pc:docMk/>
            <pc:sldMk cId="2371207093" sldId="387"/>
            <ac:picMk id="24" creationId="{BD76ACFC-A3DC-3A5C-A9A9-453D31B6586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cation4all.co.uk/http/numeracynew.htm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classroom-resources/ey-numberblocks-series-2/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classroom-resources/ey-numberblocks-series-2/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82653466c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82653466c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cddb2dd6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cddb2dd6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cddb2dd6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fcddb2dd6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dd96f3b22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dd96f3b22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dd96f3b22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dd96f3b22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cddb2dd6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cddb2dd6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cddb2dd6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cddb2dd6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dd96f3b22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dd96f3b22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dd96f3b22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dd96f3b22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dd96f3b22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dd96f3b22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dd96f3b22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dd96f3b22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82653466c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82653466c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9fa0419e8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f9fa0419e8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2729"/>
                </a:solidFill>
              </a:rPr>
              <a:t>Needed: number path per child (0-10 or 0-20 number path)</a:t>
            </a:r>
            <a:endParaRPr dirty="0">
              <a:solidFill>
                <a:srgbClr val="20272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0d48f9842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0d48f9842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Can be repeated with other numbers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dd96f3b223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dd96f3b223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Can be repeated with other numbers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9fa0419e8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f9fa0419e8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02729"/>
                </a:solidFill>
              </a:rPr>
              <a:t>Needed: number path per child (0-10 or 0-20 number path)</a:t>
            </a:r>
            <a:endParaRPr dirty="0">
              <a:solidFill>
                <a:srgbClr val="20272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84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9fa0419e8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f9fa0419e8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02729"/>
                </a:solidFill>
              </a:rPr>
              <a:t>Needed: number path per child (0-10 or 0-20 number path)</a:t>
            </a:r>
            <a:endParaRPr dirty="0">
              <a:solidFill>
                <a:srgbClr val="20272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2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9fa0419e8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f9fa0419e8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02729"/>
                </a:solidFill>
              </a:rPr>
              <a:t>Needed: number path per child (0-10 or 0-20 number path)</a:t>
            </a:r>
            <a:endParaRPr dirty="0">
              <a:solidFill>
                <a:srgbClr val="20272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16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9fa0419e8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f9fa0419e8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02729"/>
                </a:solidFill>
              </a:rPr>
              <a:t>Needed: number path per child (0-10 or 0-20 number path)</a:t>
            </a:r>
            <a:endParaRPr dirty="0">
              <a:solidFill>
                <a:srgbClr val="20272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86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9fa0419e8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f9fa0419e8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02729"/>
                </a:solidFill>
              </a:rPr>
              <a:t>Needed: number path per child (0-10 or 0-20 number path)</a:t>
            </a:r>
            <a:endParaRPr dirty="0">
              <a:solidFill>
                <a:srgbClr val="20272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37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9fa0419e8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f9fa0419e8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02729"/>
                </a:solidFill>
              </a:rPr>
              <a:t>Needed: number path per child (0-10 or 0-20 number path)</a:t>
            </a:r>
            <a:endParaRPr dirty="0">
              <a:solidFill>
                <a:srgbClr val="20272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246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9fa0419e8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f9fa0419e8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02729"/>
                </a:solidFill>
              </a:rPr>
              <a:t>Needed: number path per child (0-10 or 0-20 number path)</a:t>
            </a:r>
            <a:endParaRPr dirty="0">
              <a:solidFill>
                <a:srgbClr val="20272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3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8265346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8265346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9fa0419e8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f9fa0419e8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02729"/>
                </a:solidFill>
              </a:rPr>
              <a:t>Needed: number path per child (0-10 or 0-20 number path)</a:t>
            </a:r>
            <a:endParaRPr dirty="0">
              <a:solidFill>
                <a:srgbClr val="20272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765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03566626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03566626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7546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03566626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03566626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90573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03566626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03566626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d96f3b223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dd96f3b223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f9fa0419e8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f9fa0419e8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Make the numeral in the air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Set of A4 poster of all numerals (like above) available to download from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http://www.communication4all.co.uk/http/numeracynew.htm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9fa0419e8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f9fa0419e8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fcddb2dd6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fcddb2dd6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For right-handed writers only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fcddb2dd6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fcddb2dd6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For right-handed writers only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973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d96f3b223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dd96f3b223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447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d96f3b22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dd96f3b22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9fa0419e8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9fa0419e8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9fa0419e8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9fa0419e8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727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9fa0419e8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9fa0419e8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750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9fa0419e8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9fa0419e8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874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03566626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03566626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57024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9fa0419e8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9fa0419e8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481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9fa0419e8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9fa0419e8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198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9fa0419e8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9fa0419e8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387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9fa0419e8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9fa0419e8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247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03566626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03566626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8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d96f3b22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dd96f3b22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968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03566626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03566626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10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03566626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03566626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Numberblocks Season 2: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Episode 1: Six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Episode 2: Seven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Episode 3: Eight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https://www.ncetm.org.uk/classroom-resources/ey-numberblocks-series-2/</a:t>
            </a:r>
            <a:r>
              <a:rPr lang="en-US" dirty="0">
                <a:solidFill>
                  <a:schemeClr val="dk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68621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03566626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03566626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Numberblocks Season 2: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Episode 4: Nine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Episode 5: Ten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Episode 6: Just add 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https://www.ncetm.org.uk/classroom-resources/ey-numberblocks-series-2/</a:t>
            </a:r>
            <a:r>
              <a:rPr lang="en-US" dirty="0">
                <a:solidFill>
                  <a:schemeClr val="dk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7168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03566626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03566626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762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03566626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03566626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51643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82653466c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82653466c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0688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03566626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003566626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03566626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003566626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rial" panose="020B0604020202020204" pitchFamily="34" charset="0"/>
              <a:buNone/>
            </a:pPr>
            <a:r>
              <a:rPr lang="en-US" dirty="0"/>
              <a:t>https://earlymath.erikson.edu/numbers-and-fun-with-annos-counting-book-best-preschool-books-for-math/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rial" panose="020B0604020202020204" pitchFamily="34" charset="0"/>
              <a:buNone/>
            </a:pPr>
            <a:r>
              <a:rPr lang="en-US" dirty="0"/>
              <a:t>https://earlymath.erikson.edu/different-uses-numbers-annos-counting-book/ 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03566626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003566626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38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03566626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003566626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82653466c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82653466c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03566626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003566626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634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03566626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003566626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169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82653466c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82653466c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3417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fab337dcd7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fab337dcd7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9524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fab337dcd7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fab337dcd7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7508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fab337dcd7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fab337dcd7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fab337dcd7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fab337dcd7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628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fab337dcd7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fab337dcd7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1953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fab337dcd7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fab337dcd7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6386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03566626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03566626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9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cddb2dd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cddb2dd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9fa0419e8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9fa0419e8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87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cddb2dd6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cddb2dd6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d96f3b22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dd96f3b22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DDE03E-75F6-7259-64E9-65C1FBFAA2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6857999" cy="51434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43E970-7B4F-6A56-4C1F-95EF93E43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F34E0-FEAF-B4DB-F580-FD0141E51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3F1EC-7C2F-E5E9-1EE0-9671A3382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96DB0B26-2EAB-4BE2-8D59-78FFE4A9D20A}" type="datetime1">
              <a:rPr lang="en-IE" smtClean="0"/>
              <a:t>17/06/2025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6690B-0AF2-38BB-6C9F-219CF5B6C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406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E749D-4178-19C5-21B5-15776B9EA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5FBF6-4290-C43A-D6C0-41D0C637E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52067-0876-9CC9-F1DC-7606E5FED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30268369-CE23-454F-94E5-0F8008127578}" type="datetime1">
              <a:rPr lang="en-IE" smtClean="0"/>
              <a:t>17/06/2025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D349-1B88-744C-19F7-33A1BAEDC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C3E68-A4D4-6841-5415-8BF7AE55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8201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568386-7041-6CF3-5659-2BF9A6A73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73192-E6AC-AE0F-9561-859FE7733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9894F-360A-86CD-418A-3B5A4078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90898E60-4261-4C87-B5FD-F4E75D7CF9D0}" type="datetime1">
              <a:rPr lang="en-IE" smtClean="0"/>
              <a:t>17/06/2025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3D89F-949B-A1D6-F46B-2467678D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E789F-DE4F-03A5-4C27-0CBA4E5A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3070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6BC8-7991-5C98-E561-2EFB96FC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A22F8-F5CC-D4A8-DF9D-4C7728F94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017FC-2C53-0B1A-B5EC-01258D721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11F05C80-7C6D-45AE-82F7-704E9B0372AF}" type="datetime1">
              <a:rPr lang="en-IE" smtClean="0"/>
              <a:t>17/06/2025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BA82B-C440-C9A6-918E-B53718B75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69190-F814-C335-DDAE-B58AEA85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6063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border with a white border and a red background with a dog and a cartoon dog&#10;&#10;Description automatically generated with medium confidence">
            <a:extLst>
              <a:ext uri="{FF2B5EF4-FFF2-40B4-BE49-F238E27FC236}">
                <a16:creationId xmlns:a16="http://schemas.microsoft.com/office/drawing/2014/main" id="{9C61E711-0C7C-10DD-0670-4305079E3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7999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35DE01-2D07-C0EC-5444-9C212BC21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3CD6E-01C1-4AC4-F21E-6DC7ED967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59175-B489-C047-5769-94DF2C6F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DB6F8597-B301-4269-9124-8E79230A9F5F}" type="datetime1">
              <a:rPr lang="en-IE" smtClean="0"/>
              <a:t>17/06/2025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42DB1-2829-633C-2A5E-125A81D7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A979C-0114-749E-238B-22F1454E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0945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BF3B8-E881-6A13-783E-19ADD69D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2D0D6-FF5F-7C3A-318A-B8CE95D16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22E53-5C98-09EF-C44C-28A9945C4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7B4FE-5043-0459-D219-472DC43E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4583DB5A-72AE-42BF-8C31-AC69F6ADDD1B}" type="datetime1">
              <a:rPr lang="en-IE" smtClean="0"/>
              <a:t>17/06/2025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9D0FA-096D-C745-062D-1434A323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4F706-91A2-3408-CDC2-E7CE5187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0945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EC42-AC91-07D6-F938-3DE132200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59116-1999-C026-0904-1270EFC7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FBE50-9044-6122-709A-6DF93E3AD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10D2D-8558-F415-1521-72AFA3201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33ED41-698C-F823-3D74-A00719373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35C22-285E-AC89-6CC0-4900DF2E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F60282AC-5C1A-42A3-9693-D76C096845B6}" type="datetime1">
              <a:rPr lang="en-IE" smtClean="0"/>
              <a:t>17/06/2025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1E7E4E-D2A5-8AEC-5ED3-01655614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8648A5-02AF-422F-9BE4-CC5BB08C7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036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88410-E80F-E789-0B01-F2377951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32A38-2457-93A7-F850-04129B1A6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62EF83C6-FFDB-4D29-BF31-25E752CF4AAE}" type="datetime1">
              <a:rPr lang="en-IE" smtClean="0"/>
              <a:t>17/06/2025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9F507-FD4B-7146-3147-7591A815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B09F7-1834-238C-8AB4-4705A34C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0591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086599-34EA-74D8-7B90-E0000711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0D79AF7-A22E-4948-9C7E-DC4060D9BC38}" type="datetime1">
              <a:rPr lang="en-IE" smtClean="0"/>
              <a:t>17/06/2025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9127C-B56F-AA46-2412-08DBE09D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CF0AF-517B-FBD5-473B-26965673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6118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C03D9-5CC1-02DA-9C0A-F78CAA2E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CE5C8-9331-FBAB-036D-FC242FE9F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5B1A1-EC6A-7DC9-EB81-F70FFB75C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9FA11-8220-504D-F291-9D80CB14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1A91350-9B6D-4843-82BC-5B95A31A7F06}" type="datetime1">
              <a:rPr lang="en-IE" smtClean="0"/>
              <a:t>17/06/2025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F28E8-B60D-DC3C-0D5B-0D49C74FF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4BBBC-B003-B066-C432-B4EA415C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3095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3008A-946F-53E9-61A6-B8457F5D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39D858-D97A-BD10-CBA7-7ECC60F86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F69F4-C1F3-BB51-77B4-1CD572492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915B6-FDD5-54A9-543A-F33D4D1F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6BBD7C7D-3C0E-4449-A7B7-F6FB77450641}" type="datetime1">
              <a:rPr lang="en-IE" smtClean="0"/>
              <a:t>17/06/2025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3CD8E-756B-75A3-97E1-432F8767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913AA3-7E12-6FCD-9568-E6E2A5B07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74" y="4712493"/>
            <a:ext cx="5715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7E67D8A-34D6-474B-B6E0-2EEA3E55DD9F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373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D286AE-2472-5B84-11AD-43AFF784D85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6857999" cy="51434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7E7B9D-978D-D920-9147-F81E3AD0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91C35-5AED-CCBF-0577-88DEFD9E4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1ED3A-D3F5-F94D-2229-BC763F824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74" y="4712493"/>
            <a:ext cx="5715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7E67D8A-34D6-474B-B6E0-2EEA3E55DD9F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2697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15A2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2.xml"/><Relationship Id="rId3" Type="http://schemas.openxmlformats.org/officeDocument/2006/relationships/image" Target="../media/image4.png"/><Relationship Id="rId7" Type="http://schemas.openxmlformats.org/officeDocument/2006/relationships/slide" Target="slide5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features/cardinality-and-number-sens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features/cardinality-and-number-sense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f6b2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cxyn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2hmp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9tg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communication4all.co.uk/http/numeracynew.htm" TargetMode="Externa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px4d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34pt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bf5r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rqmk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mspz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zbxu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zqse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jucs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cfyz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bqyk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hyperlink" Target="https://edco.ie/k92m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89ac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buds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82tz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E567-3268-17CF-2B12-3F929E0FB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36749"/>
            <a:ext cx="5915025" cy="2600325"/>
          </a:xfrm>
        </p:spPr>
        <p:txBody>
          <a:bodyPr/>
          <a:lstStyle/>
          <a:p>
            <a:pPr marL="266700" indent="-266700"/>
            <a:r>
              <a:rPr lang="en-IE" sz="2200" dirty="0"/>
              <a:t>What is missing?</a:t>
            </a:r>
          </a:p>
          <a:p>
            <a:endParaRPr lang="en-IE" dirty="0"/>
          </a:p>
        </p:txBody>
      </p:sp>
      <p:graphicFrame>
        <p:nvGraphicFramePr>
          <p:cNvPr id="5" name="Google Shape;145;p31">
            <a:extLst>
              <a:ext uri="{FF2B5EF4-FFF2-40B4-BE49-F238E27FC236}">
                <a16:creationId xmlns:a16="http://schemas.microsoft.com/office/drawing/2014/main" id="{0B931547-2AC8-0347-28FD-667F4FC09A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1023555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0BD47-65EF-AA11-EDB3-5908D6E03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10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B056FC17-4D0D-50C3-855C-CDA9B422C6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F8517A-29A0-3AF8-FF6D-27AD171DAD75}"/>
              </a:ext>
            </a:extLst>
          </p:cNvPr>
          <p:cNvSpPr txBox="1">
            <a:spLocks/>
          </p:cNvSpPr>
          <p:nvPr/>
        </p:nvSpPr>
        <p:spPr>
          <a:xfrm>
            <a:off x="471488" y="1936749"/>
            <a:ext cx="5915025" cy="2600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buClrTx/>
            </a:pPr>
            <a:r>
              <a:rPr lang="en-IE" sz="2200" dirty="0"/>
              <a:t>What is missing?</a:t>
            </a:r>
          </a:p>
          <a:p>
            <a:pPr>
              <a:buClrTx/>
            </a:pPr>
            <a:endParaRPr lang="en-IE" dirty="0"/>
          </a:p>
        </p:txBody>
      </p:sp>
      <p:graphicFrame>
        <p:nvGraphicFramePr>
          <p:cNvPr id="6" name="Google Shape;145;p31">
            <a:extLst>
              <a:ext uri="{FF2B5EF4-FFF2-40B4-BE49-F238E27FC236}">
                <a16:creationId xmlns:a16="http://schemas.microsoft.com/office/drawing/2014/main" id="{D4E68650-C081-A48C-EBF2-833BD22E0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829113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EFC0A2-5009-B747-B95C-200D8B89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11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50AADDBF-869C-6108-AE87-8CEAE77F60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EE87CF-36F9-313B-AC10-2C7FBDEC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36749"/>
            <a:ext cx="5915025" cy="2600325"/>
          </a:xfrm>
        </p:spPr>
        <p:txBody>
          <a:bodyPr/>
          <a:lstStyle/>
          <a:p>
            <a:pPr marL="266700" indent="-266700"/>
            <a:r>
              <a:rPr lang="en-IE" sz="2200" dirty="0"/>
              <a:t>What is missing?</a:t>
            </a:r>
          </a:p>
          <a:p>
            <a:endParaRPr lang="en-IE" dirty="0"/>
          </a:p>
        </p:txBody>
      </p:sp>
      <p:graphicFrame>
        <p:nvGraphicFramePr>
          <p:cNvPr id="6" name="Google Shape;145;p31">
            <a:extLst>
              <a:ext uri="{FF2B5EF4-FFF2-40B4-BE49-F238E27FC236}">
                <a16:creationId xmlns:a16="http://schemas.microsoft.com/office/drawing/2014/main" id="{82132290-FEE3-474E-5A56-A22C2828A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4425095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FCD695-8BB5-7C98-10AA-0BE00CAA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12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1FAE25A7-0CD5-C2DA-F377-937CFE9A53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83F308-F3BB-B15A-EBC3-228E60174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36749"/>
            <a:ext cx="5915025" cy="2600325"/>
          </a:xfrm>
        </p:spPr>
        <p:txBody>
          <a:bodyPr/>
          <a:lstStyle/>
          <a:p>
            <a:pPr marL="266700" indent="-266700"/>
            <a:r>
              <a:rPr lang="en-IE" sz="2200" dirty="0"/>
              <a:t>What is missing?</a:t>
            </a:r>
          </a:p>
          <a:p>
            <a:endParaRPr lang="en-IE" dirty="0"/>
          </a:p>
        </p:txBody>
      </p:sp>
      <p:graphicFrame>
        <p:nvGraphicFramePr>
          <p:cNvPr id="6" name="Google Shape;145;p31">
            <a:extLst>
              <a:ext uri="{FF2B5EF4-FFF2-40B4-BE49-F238E27FC236}">
                <a16:creationId xmlns:a16="http://schemas.microsoft.com/office/drawing/2014/main" id="{E6205D76-A47F-FFB7-2F45-1BBD55A12B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829113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81831D-BB25-8335-3321-48780922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13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EFCB9CD3-9C22-513C-4B18-F97C2EDEDA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1F3854-3D40-346D-AAB3-86723B980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36749"/>
            <a:ext cx="5915025" cy="2600325"/>
          </a:xfrm>
        </p:spPr>
        <p:txBody>
          <a:bodyPr/>
          <a:lstStyle/>
          <a:p>
            <a:pPr marL="266700" indent="-266700"/>
            <a:r>
              <a:rPr lang="en-IE" sz="2200" dirty="0"/>
              <a:t>What is missing?</a:t>
            </a:r>
          </a:p>
          <a:p>
            <a:endParaRPr lang="en-IE" dirty="0"/>
          </a:p>
        </p:txBody>
      </p:sp>
      <p:graphicFrame>
        <p:nvGraphicFramePr>
          <p:cNvPr id="6" name="Google Shape;145;p31">
            <a:extLst>
              <a:ext uri="{FF2B5EF4-FFF2-40B4-BE49-F238E27FC236}">
                <a16:creationId xmlns:a16="http://schemas.microsoft.com/office/drawing/2014/main" id="{220F5225-0C1A-CE84-66E8-6B8283AE1A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7717027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9150C2-F27A-BF8F-6921-6D6FC81C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14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FD9FC96A-EED9-00C6-646D-E366F90F22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247956-03D4-F869-F1B7-F8618EE81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36749"/>
            <a:ext cx="5915025" cy="2600325"/>
          </a:xfrm>
        </p:spPr>
        <p:txBody>
          <a:bodyPr/>
          <a:lstStyle/>
          <a:p>
            <a:pPr marL="266700" indent="-266700"/>
            <a:r>
              <a:rPr lang="en-IE" sz="2200" dirty="0"/>
              <a:t>What is missing?</a:t>
            </a:r>
          </a:p>
          <a:p>
            <a:endParaRPr lang="en-IE" dirty="0"/>
          </a:p>
        </p:txBody>
      </p:sp>
      <p:graphicFrame>
        <p:nvGraphicFramePr>
          <p:cNvPr id="6" name="Google Shape;145;p31">
            <a:extLst>
              <a:ext uri="{FF2B5EF4-FFF2-40B4-BE49-F238E27FC236}">
                <a16:creationId xmlns:a16="http://schemas.microsoft.com/office/drawing/2014/main" id="{A715F85C-4D4F-3C6D-8E79-37B5546CF2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829113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7F9E36-FF02-7328-F1DF-8CE987B6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15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3B78C668-1496-C4DE-E7CF-FA790483D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0E4030-D0BD-15BC-C6F6-B20A5FB34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36749"/>
            <a:ext cx="5915025" cy="2600325"/>
          </a:xfrm>
        </p:spPr>
        <p:txBody>
          <a:bodyPr/>
          <a:lstStyle/>
          <a:p>
            <a:pPr marL="266700" indent="-266700"/>
            <a:r>
              <a:rPr lang="en-IE" sz="2200" dirty="0"/>
              <a:t>What is missing?</a:t>
            </a:r>
          </a:p>
          <a:p>
            <a:endParaRPr lang="en-IE" dirty="0"/>
          </a:p>
        </p:txBody>
      </p:sp>
      <p:graphicFrame>
        <p:nvGraphicFramePr>
          <p:cNvPr id="6" name="Google Shape;145;p31">
            <a:extLst>
              <a:ext uri="{FF2B5EF4-FFF2-40B4-BE49-F238E27FC236}">
                <a16:creationId xmlns:a16="http://schemas.microsoft.com/office/drawing/2014/main" id="{F85C9E14-297C-46B6-FDD9-277D82EF8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279306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397F94-B632-D2F5-E4B8-307D216B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16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BC101628-CF8C-CAD3-301E-3111B617C9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74813D-B1C6-350B-7524-6F9B6156E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36749"/>
            <a:ext cx="5915025" cy="2600325"/>
          </a:xfrm>
        </p:spPr>
        <p:txBody>
          <a:bodyPr/>
          <a:lstStyle/>
          <a:p>
            <a:pPr marL="266700" indent="-266700"/>
            <a:r>
              <a:rPr lang="en-IE" sz="2200" dirty="0"/>
              <a:t>What is missing?</a:t>
            </a:r>
          </a:p>
          <a:p>
            <a:endParaRPr lang="en-IE" dirty="0"/>
          </a:p>
        </p:txBody>
      </p:sp>
      <p:graphicFrame>
        <p:nvGraphicFramePr>
          <p:cNvPr id="6" name="Google Shape;145;p31">
            <a:extLst>
              <a:ext uri="{FF2B5EF4-FFF2-40B4-BE49-F238E27FC236}">
                <a16:creationId xmlns:a16="http://schemas.microsoft.com/office/drawing/2014/main" id="{734CADA0-5699-7D2C-F7FF-8BC8EDB0B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829113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2BB0DC-3FBC-DC1C-6380-79F6CB83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17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495E6FF9-A2DD-8E1A-BAC2-6C7B476E07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EA1FA6-EB14-E418-9FFD-0AAA4EAE1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36749"/>
            <a:ext cx="5915025" cy="2600325"/>
          </a:xfrm>
        </p:spPr>
        <p:txBody>
          <a:bodyPr/>
          <a:lstStyle/>
          <a:p>
            <a:pPr marL="266700" indent="-266700"/>
            <a:r>
              <a:rPr lang="en-IE" sz="2200" dirty="0"/>
              <a:t>What is missing?</a:t>
            </a:r>
          </a:p>
          <a:p>
            <a:endParaRPr lang="en-IE" dirty="0"/>
          </a:p>
        </p:txBody>
      </p:sp>
      <p:graphicFrame>
        <p:nvGraphicFramePr>
          <p:cNvPr id="6" name="Google Shape;145;p31">
            <a:extLst>
              <a:ext uri="{FF2B5EF4-FFF2-40B4-BE49-F238E27FC236}">
                <a16:creationId xmlns:a16="http://schemas.microsoft.com/office/drawing/2014/main" id="{861E0BC5-E625-8806-164B-72DD823C7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2264502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303168-B1A0-95A8-B89F-B6E88AC40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18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CF8CC5B3-AE41-767D-5834-215233E452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1A7232-3351-CC8F-6947-3FF265CE2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36749"/>
            <a:ext cx="5915025" cy="2600325"/>
          </a:xfrm>
        </p:spPr>
        <p:txBody>
          <a:bodyPr/>
          <a:lstStyle/>
          <a:p>
            <a:pPr marL="266700" indent="-266700"/>
            <a:r>
              <a:rPr lang="en-IE" sz="2200" dirty="0"/>
              <a:t>What is missing?</a:t>
            </a:r>
          </a:p>
          <a:p>
            <a:endParaRPr lang="en-IE" dirty="0"/>
          </a:p>
        </p:txBody>
      </p:sp>
      <p:graphicFrame>
        <p:nvGraphicFramePr>
          <p:cNvPr id="6" name="Google Shape;145;p31">
            <a:extLst>
              <a:ext uri="{FF2B5EF4-FFF2-40B4-BE49-F238E27FC236}">
                <a16:creationId xmlns:a16="http://schemas.microsoft.com/office/drawing/2014/main" id="{5C112A24-FD1B-28F6-3FB9-DECD818B1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829113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E3EB8-61F5-D5E0-E60F-20D72624E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19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2B4BE55C-27C8-6135-7BE0-7749B194F2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465455" y="320358"/>
            <a:ext cx="4868545" cy="6000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800" dirty="0">
                <a:latin typeface="Tahoma" panose="020B0604030504040204" pitchFamily="34" charset="0"/>
                <a:sym typeface="Mulish"/>
              </a:rPr>
              <a:t>Contents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469EFC6-9DD0-13DF-157F-9199433C8A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1051" r="22734"/>
          <a:stretch/>
        </p:blipFill>
        <p:spPr>
          <a:xfrm>
            <a:off x="4210049" y="2608777"/>
            <a:ext cx="2182495" cy="218388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7" name="Google Shape;117;p27"/>
          <p:cNvSpPr txBox="1">
            <a:spLocks noGrp="1"/>
          </p:cNvSpPr>
          <p:nvPr>
            <p:ph type="body" sz="half" idx="2"/>
          </p:nvPr>
        </p:nvSpPr>
        <p:spPr>
          <a:xfrm>
            <a:off x="465456" y="893763"/>
            <a:ext cx="5927089" cy="427101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sym typeface="Mulish"/>
                <a:hlinkClick r:id="rId4" action="ppaction://hlinksldjump"/>
              </a:rPr>
              <a:t>How to Use These Slides</a:t>
            </a:r>
            <a:endParaRPr lang="en-US" sz="2000" dirty="0">
              <a:latin typeface="Tahoma" panose="020B0604030504040204" pitchFamily="34" charset="0"/>
              <a:sym typeface="Mulish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sym typeface="Mulish"/>
                <a:hlinkClick r:id="rId5" action="ppaction://hlinksldjump"/>
              </a:rPr>
              <a:t>Rationale</a:t>
            </a:r>
            <a:endParaRPr lang="en-US" sz="2000" dirty="0">
              <a:latin typeface="Tahoma" panose="020B0604030504040204" pitchFamily="34" charset="0"/>
              <a:sym typeface="Mulish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sym typeface="Mulish"/>
                <a:hlinkClick r:id="rId6" action="ppaction://hlinksldjump"/>
              </a:rPr>
              <a:t>Counting &amp; Numeration</a:t>
            </a:r>
            <a:endParaRPr lang="en-US" sz="2000" dirty="0">
              <a:latin typeface="Tahoma" panose="020B0604030504040204" pitchFamily="34" charset="0"/>
              <a:sym typeface="Mulish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sym typeface="Mulish"/>
                <a:hlinkClick r:id="rId7" action="ppaction://hlinksldjump"/>
              </a:rPr>
              <a:t>Picture Books &amp; Read Alouds </a:t>
            </a:r>
            <a:endParaRPr lang="en-US" sz="2000" dirty="0">
              <a:latin typeface="Tahoma" panose="020B0604030504040204" pitchFamily="34" charset="0"/>
              <a:sym typeface="Mulish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sym typeface="Mulish"/>
                <a:hlinkClick r:id="rId8" action="ppaction://hlinksldjump"/>
              </a:rPr>
              <a:t>Games</a:t>
            </a:r>
            <a:endParaRPr lang="en-US" sz="2000" dirty="0">
              <a:latin typeface="Tahoma" panose="020B0604030504040204" pitchFamily="34" charset="0"/>
              <a:sym typeface="Mulish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DA4CE-5545-5D17-CCE3-412283B09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4712493"/>
            <a:ext cx="542926" cy="274637"/>
          </a:xfrm>
        </p:spPr>
        <p:txBody>
          <a:bodyPr/>
          <a:lstStyle/>
          <a:p>
            <a:fld id="{17E67D8A-34D6-474B-B6E0-2EEA3E55DD9F}" type="slidenum">
              <a:rPr lang="en-IE" smtClean="0"/>
              <a:t>2</a:t>
            </a:fld>
            <a:endParaRPr lang="en-I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4"/>
          <p:cNvSpPr txBox="1"/>
          <p:nvPr/>
        </p:nvSpPr>
        <p:spPr>
          <a:xfrm>
            <a:off x="822008" y="4568190"/>
            <a:ext cx="6551775" cy="30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105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Proxima Nova"/>
              </a:rPr>
              <a:t>Needed: </a:t>
            </a:r>
            <a:r>
              <a:rPr lang="en" sz="10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Proxima Nova"/>
              </a:rPr>
              <a:t>number path per child (0-10 or 0-20 number path)</a:t>
            </a:r>
            <a:endParaRPr sz="10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Proxima No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C549-F744-4D2A-FC66-93A5501DB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36750"/>
            <a:ext cx="5915025" cy="2071688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Put something on the number after __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Put something on the number before __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Put something between __ and __</a:t>
            </a:r>
          </a:p>
        </p:txBody>
      </p:sp>
      <p:graphicFrame>
        <p:nvGraphicFramePr>
          <p:cNvPr id="5" name="Google Shape;145;p31">
            <a:extLst>
              <a:ext uri="{FF2B5EF4-FFF2-40B4-BE49-F238E27FC236}">
                <a16:creationId xmlns:a16="http://schemas.microsoft.com/office/drawing/2014/main" id="{4B8BD50A-7E4A-AC21-3724-6D5C5A8555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829113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AD1E5-1E3B-9312-A878-0FD03159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20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1AE76C98-155B-0AC1-8840-C3BB7AF020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5"/>
          <p:cNvSpPr txBox="1">
            <a:spLocks noGrp="1"/>
          </p:cNvSpPr>
          <p:nvPr>
            <p:ph idx="1"/>
          </p:nvPr>
        </p:nvSpPr>
        <p:spPr>
          <a:xfrm>
            <a:off x="471487" y="939336"/>
            <a:ext cx="5915025" cy="326231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2200"/>
            </a:pPr>
            <a:r>
              <a:rPr lang="en-US" sz="1600" b="1" dirty="0">
                <a:solidFill>
                  <a:schemeClr val="dk1"/>
                </a:solidFill>
                <a:sym typeface="Mulish"/>
              </a:rPr>
              <a:t>Grow 8: </a:t>
            </a:r>
            <a:r>
              <a:rPr lang="en-US" sz="1600" dirty="0">
                <a:solidFill>
                  <a:schemeClr val="dk1"/>
                </a:solidFill>
                <a:sym typeface="Mulish"/>
              </a:rPr>
              <a:t>Put 8 fingers up, one at a time, counting as you go. 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2200"/>
            </a:pPr>
            <a:r>
              <a:rPr lang="en-US" sz="1600" b="1" dirty="0">
                <a:solidFill>
                  <a:schemeClr val="dk1"/>
                </a:solidFill>
                <a:sym typeface="Mulish"/>
              </a:rPr>
              <a:t>Show 8: </a:t>
            </a:r>
            <a:r>
              <a:rPr lang="en-US" sz="1600" dirty="0">
                <a:solidFill>
                  <a:schemeClr val="dk1"/>
                </a:solidFill>
                <a:sym typeface="Mulish"/>
              </a:rPr>
              <a:t>Put up 8 fingers at once. 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2200"/>
            </a:pPr>
            <a:r>
              <a:rPr lang="en-US" sz="1600" b="1" dirty="0">
                <a:solidFill>
                  <a:schemeClr val="dk1"/>
                </a:solidFill>
                <a:sym typeface="Mulish"/>
              </a:rPr>
              <a:t>Throw 8: </a:t>
            </a:r>
            <a:r>
              <a:rPr lang="en-US" sz="1600" dirty="0">
                <a:solidFill>
                  <a:schemeClr val="dk1"/>
                </a:solidFill>
                <a:sym typeface="Mulish"/>
              </a:rPr>
              <a:t>Throw 8 fingers forward quickly!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2200"/>
            </a:pPr>
            <a:r>
              <a:rPr lang="en-US" sz="1600" b="1" dirty="0">
                <a:solidFill>
                  <a:schemeClr val="dk1"/>
                </a:solidFill>
                <a:sym typeface="Mulish"/>
              </a:rPr>
              <a:t>Bunny Ears Grow 8: </a:t>
            </a:r>
            <a:r>
              <a:rPr lang="en-US" sz="1600" dirty="0">
                <a:solidFill>
                  <a:schemeClr val="dk1"/>
                </a:solidFill>
                <a:sym typeface="Mulish"/>
              </a:rPr>
              <a:t>Put 8 fingers up, behind your head, one at a time, counting as you go. 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2200"/>
            </a:pPr>
            <a:r>
              <a:rPr lang="en-US" sz="1600" b="1" dirty="0">
                <a:solidFill>
                  <a:schemeClr val="dk1"/>
                </a:solidFill>
                <a:sym typeface="Mulish"/>
              </a:rPr>
              <a:t>Bunny Ears Show 8: </a:t>
            </a:r>
            <a:r>
              <a:rPr lang="en-US" sz="1600" dirty="0">
                <a:solidFill>
                  <a:schemeClr val="dk1"/>
                </a:solidFill>
                <a:sym typeface="Mulish"/>
              </a:rPr>
              <a:t>Put up 8 fingers, behind your head, at once.</a:t>
            </a:r>
          </a:p>
        </p:txBody>
      </p:sp>
      <p:sp>
        <p:nvSpPr>
          <p:cNvPr id="231" name="Google Shape;231;p45"/>
          <p:cNvSpPr txBox="1"/>
          <p:nvPr/>
        </p:nvSpPr>
        <p:spPr>
          <a:xfrm>
            <a:off x="838877" y="4577899"/>
            <a:ext cx="6575175" cy="29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1000" b="1" dirty="0">
                <a:solidFill>
                  <a:schemeClr val="dk1"/>
                </a:solidFill>
              </a:rPr>
              <a:t>Adapted from: </a:t>
            </a:r>
            <a:r>
              <a:rPr lang="en" sz="1000" u="sng" dirty="0">
                <a:solidFill>
                  <a:schemeClr val="hlink"/>
                </a:solidFill>
                <a:hlinkClick r:id="rId3"/>
              </a:rPr>
              <a:t>https://www.ncetm.org.uk/features/cardinality-and-number-sense/</a:t>
            </a:r>
            <a:r>
              <a:rPr lang="en" sz="1000" dirty="0">
                <a:solidFill>
                  <a:schemeClr val="dk1"/>
                </a:solidFill>
              </a:rPr>
              <a:t> </a:t>
            </a:r>
            <a:endParaRPr sz="12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2" name="Google Shape;232;p45"/>
          <p:cNvPicPr preferRelativeResize="0"/>
          <p:nvPr/>
        </p:nvPicPr>
        <p:blipFill rotWithShape="1">
          <a:blip r:embed="rId4">
            <a:alphaModFix/>
          </a:blip>
          <a:srcRect t="6442"/>
          <a:stretch/>
        </p:blipFill>
        <p:spPr>
          <a:xfrm>
            <a:off x="964779" y="3144266"/>
            <a:ext cx="4928442" cy="14183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72B8A-6F91-4FB7-8E02-31C6712C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21</a:t>
            </a:fld>
            <a:endParaRPr lang="en-IE" dirty="0"/>
          </a:p>
        </p:txBody>
      </p:sp>
      <p:sp>
        <p:nvSpPr>
          <p:cNvPr id="5" name="Google Shape;229;p45">
            <a:extLst>
              <a:ext uri="{FF2B5EF4-FFF2-40B4-BE49-F238E27FC236}">
                <a16:creationId xmlns:a16="http://schemas.microsoft.com/office/drawing/2014/main" id="{B93924DE-CA11-9B58-C98F-308DDB2766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488" y="373698"/>
            <a:ext cx="6081712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400" dirty="0">
                <a:sym typeface="Mulish"/>
              </a:rPr>
              <a:t>Using Fingers to Grow, Show, Throw…</a:t>
            </a:r>
            <a:endParaRPr sz="2400" dirty="0">
              <a:sym typeface="Mulis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6"/>
          <p:cNvSpPr txBox="1">
            <a:spLocks noGrp="1"/>
          </p:cNvSpPr>
          <p:nvPr>
            <p:ph idx="1"/>
          </p:nvPr>
        </p:nvSpPr>
        <p:spPr>
          <a:xfrm>
            <a:off x="471488" y="935673"/>
            <a:ext cx="5915025" cy="326231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2200"/>
            </a:pPr>
            <a:r>
              <a:rPr lang="en-US" sz="1600" b="1" dirty="0">
                <a:solidFill>
                  <a:schemeClr val="dk1"/>
                </a:solidFill>
                <a:sym typeface="Mulish"/>
              </a:rPr>
              <a:t>Grow 9: </a:t>
            </a:r>
            <a:r>
              <a:rPr lang="en-US" sz="1600" dirty="0">
                <a:solidFill>
                  <a:schemeClr val="dk1"/>
                </a:solidFill>
                <a:sym typeface="Mulish"/>
              </a:rPr>
              <a:t>Put 9 fingers up, one at a time, counting as you go. 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2200"/>
            </a:pPr>
            <a:r>
              <a:rPr lang="en-US" sz="1600" b="1" dirty="0">
                <a:solidFill>
                  <a:schemeClr val="dk1"/>
                </a:solidFill>
                <a:sym typeface="Mulish"/>
              </a:rPr>
              <a:t>Show 9: </a:t>
            </a:r>
            <a:r>
              <a:rPr lang="en-US" sz="1600" dirty="0">
                <a:solidFill>
                  <a:schemeClr val="dk1"/>
                </a:solidFill>
                <a:sym typeface="Mulish"/>
              </a:rPr>
              <a:t>Put up 9 fingers at once. 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2200"/>
            </a:pPr>
            <a:r>
              <a:rPr lang="en-US" sz="1600" b="1" dirty="0">
                <a:solidFill>
                  <a:schemeClr val="dk1"/>
                </a:solidFill>
                <a:sym typeface="Mulish"/>
              </a:rPr>
              <a:t>Throw 9: </a:t>
            </a:r>
            <a:r>
              <a:rPr lang="en-US" sz="1600" dirty="0">
                <a:solidFill>
                  <a:schemeClr val="dk1"/>
                </a:solidFill>
                <a:sym typeface="Mulish"/>
              </a:rPr>
              <a:t>Throw 9 fingers forward quickly!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2200"/>
            </a:pPr>
            <a:r>
              <a:rPr lang="en-US" sz="1600" b="1" dirty="0">
                <a:solidFill>
                  <a:schemeClr val="dk1"/>
                </a:solidFill>
                <a:sym typeface="Mulish"/>
              </a:rPr>
              <a:t>Bunny Ears Grow 9: </a:t>
            </a:r>
            <a:r>
              <a:rPr lang="en-US" sz="1600" dirty="0">
                <a:solidFill>
                  <a:schemeClr val="dk1"/>
                </a:solidFill>
                <a:sym typeface="Mulish"/>
              </a:rPr>
              <a:t>Put 9 fingers up, behind your head, one at a time, counting as you go. 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2200"/>
            </a:pPr>
            <a:r>
              <a:rPr lang="en-US" sz="1600" b="1" dirty="0">
                <a:solidFill>
                  <a:schemeClr val="dk1"/>
                </a:solidFill>
                <a:sym typeface="Mulish"/>
              </a:rPr>
              <a:t>Bunny Ears Show 9: </a:t>
            </a:r>
            <a:r>
              <a:rPr lang="en-US" sz="1600" dirty="0">
                <a:solidFill>
                  <a:schemeClr val="dk1"/>
                </a:solidFill>
                <a:sym typeface="Mulish"/>
              </a:rPr>
              <a:t>Put up 9 fingers, behind your head, at once. </a:t>
            </a:r>
          </a:p>
        </p:txBody>
      </p:sp>
      <p:sp>
        <p:nvSpPr>
          <p:cNvPr id="6" name="Google Shape;231;p45">
            <a:extLst>
              <a:ext uri="{FF2B5EF4-FFF2-40B4-BE49-F238E27FC236}">
                <a16:creationId xmlns:a16="http://schemas.microsoft.com/office/drawing/2014/main" id="{6E4BF3ED-2D5D-17EF-1929-7BE4D67F970B}"/>
              </a:ext>
            </a:extLst>
          </p:cNvPr>
          <p:cNvSpPr txBox="1"/>
          <p:nvPr/>
        </p:nvSpPr>
        <p:spPr>
          <a:xfrm>
            <a:off x="838877" y="4577899"/>
            <a:ext cx="6575175" cy="29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1000" b="1" dirty="0">
                <a:solidFill>
                  <a:schemeClr val="dk1"/>
                </a:solidFill>
              </a:rPr>
              <a:t>Adapted from: </a:t>
            </a:r>
            <a:r>
              <a:rPr lang="en" sz="1000" u="sng" dirty="0">
                <a:solidFill>
                  <a:schemeClr val="hlink"/>
                </a:solidFill>
                <a:hlinkClick r:id="rId3"/>
              </a:rPr>
              <a:t>https://www.ncetm.org.uk/features/cardinality-and-number-sense/</a:t>
            </a:r>
            <a:r>
              <a:rPr lang="en" sz="1000" dirty="0">
                <a:solidFill>
                  <a:schemeClr val="dk1"/>
                </a:solidFill>
              </a:rPr>
              <a:t> </a:t>
            </a:r>
            <a:endParaRPr sz="12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" name="Google Shape;232;p45">
            <a:extLst>
              <a:ext uri="{FF2B5EF4-FFF2-40B4-BE49-F238E27FC236}">
                <a16:creationId xmlns:a16="http://schemas.microsoft.com/office/drawing/2014/main" id="{A19725A6-5694-F8A9-6D80-D2A40CEDC6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442"/>
          <a:stretch/>
        </p:blipFill>
        <p:spPr>
          <a:xfrm>
            <a:off x="964779" y="3144266"/>
            <a:ext cx="4928442" cy="14183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BD4F57-80DF-2796-C252-8225EDD2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22</a:t>
            </a:fld>
            <a:endParaRPr lang="en-IE" dirty="0"/>
          </a:p>
        </p:txBody>
      </p:sp>
      <p:sp>
        <p:nvSpPr>
          <p:cNvPr id="8" name="Google Shape;229;p45">
            <a:extLst>
              <a:ext uri="{FF2B5EF4-FFF2-40B4-BE49-F238E27FC236}">
                <a16:creationId xmlns:a16="http://schemas.microsoft.com/office/drawing/2014/main" id="{A43F944D-FC99-C7EA-D210-4A7A7D057D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488" y="373698"/>
            <a:ext cx="6081712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400" dirty="0">
                <a:sym typeface="Mulish"/>
              </a:rPr>
              <a:t>Using Fingers to Grow, Show, Throw…</a:t>
            </a:r>
            <a:endParaRPr sz="2400" dirty="0">
              <a:sym typeface="Mulis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EC027A5-883D-D8FF-0201-6650D59FCF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1" r="33378" b="-4955"/>
          <a:stretch/>
        </p:blipFill>
        <p:spPr>
          <a:xfrm>
            <a:off x="652628" y="837714"/>
            <a:ext cx="5603293" cy="15299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76ACFC-A3DC-3A5C-A9A9-453D31B658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26" r="4226"/>
          <a:stretch/>
        </p:blipFill>
        <p:spPr>
          <a:xfrm>
            <a:off x="5103453" y="934003"/>
            <a:ext cx="964179" cy="12821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C549-F744-4D2A-FC66-93A5501DB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7" y="1222381"/>
            <a:ext cx="5915025" cy="1747157"/>
          </a:xfrm>
        </p:spPr>
        <p:txBody>
          <a:bodyPr>
            <a:normAutofit lnSpcReduction="10000"/>
          </a:bodyPr>
          <a:lstStyle/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US" sz="2200" dirty="0">
              <a:sym typeface="Mulish"/>
            </a:endParaRP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sym typeface="Mulish"/>
            </a:endParaRP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sym typeface="Mulish"/>
            </a:endParaRP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What number comes next?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US" sz="2200" dirty="0">
              <a:sym typeface="Mulish"/>
            </a:endParaRP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US" sz="2200" dirty="0">
              <a:sym typeface="Mulish"/>
            </a:endParaRP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sym typeface="Mulish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AD1E5-1E3B-9312-A878-0FD03159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23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DCB42601-2C07-545D-FEAC-E3BA72328D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sym typeface="Mulish"/>
              </a:rPr>
              <a:t>Number</a:t>
            </a:r>
            <a:r>
              <a:rPr lang="en-IE" sz="2800" dirty="0">
                <a:latin typeface="Tahoma" panose="020B0604030504040204" pitchFamily="34" charset="0"/>
                <a:sym typeface="Mulish"/>
              </a:rPr>
              <a:t> Patterns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  <p:pic>
        <p:nvPicPr>
          <p:cNvPr id="4" name="Picture 3" descr="A group of balloons in different colors&#10;&#10;AI-generated content may be incorrect.">
            <a:extLst>
              <a:ext uri="{FF2B5EF4-FFF2-40B4-BE49-F238E27FC236}">
                <a16:creationId xmlns:a16="http://schemas.microsoft.com/office/drawing/2014/main" id="{6BD80B22-5418-1FA4-C017-016C59B380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0023" t="13954" r="20120" b="47909"/>
          <a:stretch/>
        </p:blipFill>
        <p:spPr>
          <a:xfrm>
            <a:off x="3667842" y="949862"/>
            <a:ext cx="1004066" cy="1285569"/>
          </a:xfrm>
          <a:prstGeom prst="rect">
            <a:avLst/>
          </a:prstGeom>
        </p:spPr>
      </p:pic>
      <p:pic>
        <p:nvPicPr>
          <p:cNvPr id="5" name="Picture 4" descr="A group of balloons in different colors&#10;&#10;AI-generated content may be incorrect.">
            <a:extLst>
              <a:ext uri="{FF2B5EF4-FFF2-40B4-BE49-F238E27FC236}">
                <a16:creationId xmlns:a16="http://schemas.microsoft.com/office/drawing/2014/main" id="{9F7BE153-4FCE-1C6D-1D46-8F214B2F3F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166" t="4453" r="39977" b="57410"/>
          <a:stretch/>
        </p:blipFill>
        <p:spPr>
          <a:xfrm>
            <a:off x="876267" y="934003"/>
            <a:ext cx="1004067" cy="1285569"/>
          </a:xfrm>
          <a:prstGeom prst="rect">
            <a:avLst/>
          </a:prstGeom>
        </p:spPr>
      </p:pic>
      <p:pic>
        <p:nvPicPr>
          <p:cNvPr id="11" name="Picture 10" descr="A group of balloons in different colors&#10;&#10;AI-generated content may be incorrect.">
            <a:extLst>
              <a:ext uri="{FF2B5EF4-FFF2-40B4-BE49-F238E27FC236}">
                <a16:creationId xmlns:a16="http://schemas.microsoft.com/office/drawing/2014/main" id="{F77A1667-47D3-6539-A495-4611E5B4FB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98" t="2198" r="76545" b="61863"/>
          <a:stretch/>
        </p:blipFill>
        <p:spPr>
          <a:xfrm>
            <a:off x="2227853" y="952515"/>
            <a:ext cx="1004066" cy="12114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E1115A-30E1-6FDB-61EF-73BC65CB8FA2}"/>
              </a:ext>
            </a:extLst>
          </p:cNvPr>
          <p:cNvSpPr txBox="1"/>
          <p:nvPr/>
        </p:nvSpPr>
        <p:spPr>
          <a:xfrm>
            <a:off x="1081777" y="1197416"/>
            <a:ext cx="526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3</a:t>
            </a:r>
          </a:p>
          <a:p>
            <a:pPr algn="ctr"/>
            <a:endParaRPr lang="en-IE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B8BBA-949A-E428-F697-9B72D685C320}"/>
              </a:ext>
            </a:extLst>
          </p:cNvPr>
          <p:cNvSpPr txBox="1"/>
          <p:nvPr/>
        </p:nvSpPr>
        <p:spPr>
          <a:xfrm>
            <a:off x="2587416" y="1197416"/>
            <a:ext cx="2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4</a:t>
            </a:r>
          </a:p>
          <a:p>
            <a:pPr algn="ctr"/>
            <a:endParaRPr lang="en-IE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7B9416-D266-0BC6-8C32-9938B55B0A43}"/>
              </a:ext>
            </a:extLst>
          </p:cNvPr>
          <p:cNvSpPr txBox="1"/>
          <p:nvPr/>
        </p:nvSpPr>
        <p:spPr>
          <a:xfrm>
            <a:off x="4027405" y="1198240"/>
            <a:ext cx="2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5</a:t>
            </a:r>
          </a:p>
          <a:p>
            <a:pPr algn="ctr"/>
            <a:endParaRPr lang="en-IE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CD3D1-B721-9B67-C6FF-AB11599EF17F}"/>
              </a:ext>
            </a:extLst>
          </p:cNvPr>
          <p:cNvSpPr txBox="1"/>
          <p:nvPr/>
        </p:nvSpPr>
        <p:spPr>
          <a:xfrm>
            <a:off x="5383673" y="1197416"/>
            <a:ext cx="2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" sz="2800" b="1" dirty="0">
              <a:latin typeface="Comfortaa"/>
              <a:ea typeface="Comfortaa"/>
              <a:cs typeface="Comfortaa"/>
              <a:sym typeface="Comfortaa"/>
            </a:endParaRPr>
          </a:p>
          <a:p>
            <a:pPr algn="ctr"/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476386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EC027A5-883D-D8FF-0201-6650D59FCF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1" r="33378" b="-4955"/>
          <a:stretch/>
        </p:blipFill>
        <p:spPr>
          <a:xfrm>
            <a:off x="652628" y="837714"/>
            <a:ext cx="5603293" cy="15299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76ACFC-A3DC-3A5C-A9A9-453D31B658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26" r="4226"/>
          <a:stretch/>
        </p:blipFill>
        <p:spPr>
          <a:xfrm>
            <a:off x="5103453" y="934003"/>
            <a:ext cx="964179" cy="12821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C549-F744-4D2A-FC66-93A5501DB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7" y="1222381"/>
            <a:ext cx="5915025" cy="1747157"/>
          </a:xfrm>
        </p:spPr>
        <p:txBody>
          <a:bodyPr>
            <a:normAutofit lnSpcReduction="10000"/>
          </a:bodyPr>
          <a:lstStyle/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US" sz="2200" dirty="0">
              <a:sym typeface="Mulish"/>
            </a:endParaRP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sym typeface="Mulish"/>
            </a:endParaRP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sym typeface="Mulish"/>
            </a:endParaRP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What number comes next?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US" sz="2200" dirty="0">
              <a:sym typeface="Mulish"/>
            </a:endParaRP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US" sz="2200" dirty="0">
              <a:sym typeface="Mulish"/>
            </a:endParaRP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sym typeface="Mulish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AD1E5-1E3B-9312-A878-0FD03159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24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DCB42601-2C07-545D-FEAC-E3BA72328D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sym typeface="Mulish"/>
              </a:rPr>
              <a:t>Number</a:t>
            </a:r>
            <a:r>
              <a:rPr lang="en-IE" sz="2800" dirty="0">
                <a:latin typeface="Tahoma" panose="020B0604030504040204" pitchFamily="34" charset="0"/>
                <a:sym typeface="Mulish"/>
              </a:rPr>
              <a:t> Patterns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  <p:pic>
        <p:nvPicPr>
          <p:cNvPr id="4" name="Picture 3" descr="A group of balloons in different colors&#10;&#10;AI-generated content may be incorrect.">
            <a:extLst>
              <a:ext uri="{FF2B5EF4-FFF2-40B4-BE49-F238E27FC236}">
                <a16:creationId xmlns:a16="http://schemas.microsoft.com/office/drawing/2014/main" id="{6BD80B22-5418-1FA4-C017-016C59B380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0023" t="13954" r="20120" b="47909"/>
          <a:stretch/>
        </p:blipFill>
        <p:spPr>
          <a:xfrm>
            <a:off x="3667842" y="949862"/>
            <a:ext cx="1004066" cy="1285569"/>
          </a:xfrm>
          <a:prstGeom prst="rect">
            <a:avLst/>
          </a:prstGeom>
        </p:spPr>
      </p:pic>
      <p:pic>
        <p:nvPicPr>
          <p:cNvPr id="5" name="Picture 4" descr="A group of balloons in different colors&#10;&#10;AI-generated content may be incorrect.">
            <a:extLst>
              <a:ext uri="{FF2B5EF4-FFF2-40B4-BE49-F238E27FC236}">
                <a16:creationId xmlns:a16="http://schemas.microsoft.com/office/drawing/2014/main" id="{9F7BE153-4FCE-1C6D-1D46-8F214B2F3F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166" t="4453" r="39977" b="57410"/>
          <a:stretch/>
        </p:blipFill>
        <p:spPr>
          <a:xfrm>
            <a:off x="876267" y="934003"/>
            <a:ext cx="1004067" cy="1285569"/>
          </a:xfrm>
          <a:prstGeom prst="rect">
            <a:avLst/>
          </a:prstGeom>
        </p:spPr>
      </p:pic>
      <p:pic>
        <p:nvPicPr>
          <p:cNvPr id="11" name="Picture 10" descr="A group of balloons in different colors&#10;&#10;AI-generated content may be incorrect.">
            <a:extLst>
              <a:ext uri="{FF2B5EF4-FFF2-40B4-BE49-F238E27FC236}">
                <a16:creationId xmlns:a16="http://schemas.microsoft.com/office/drawing/2014/main" id="{F77A1667-47D3-6539-A495-4611E5B4FB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98" t="2198" r="76545" b="61863"/>
          <a:stretch/>
        </p:blipFill>
        <p:spPr>
          <a:xfrm>
            <a:off x="2227853" y="952515"/>
            <a:ext cx="1004066" cy="12114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E1115A-30E1-6FDB-61EF-73BC65CB8FA2}"/>
              </a:ext>
            </a:extLst>
          </p:cNvPr>
          <p:cNvSpPr txBox="1"/>
          <p:nvPr/>
        </p:nvSpPr>
        <p:spPr>
          <a:xfrm>
            <a:off x="1081777" y="1197416"/>
            <a:ext cx="526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3</a:t>
            </a:r>
          </a:p>
          <a:p>
            <a:pPr algn="ctr"/>
            <a:endParaRPr lang="en-IE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B8BBA-949A-E428-F697-9B72D685C320}"/>
              </a:ext>
            </a:extLst>
          </p:cNvPr>
          <p:cNvSpPr txBox="1"/>
          <p:nvPr/>
        </p:nvSpPr>
        <p:spPr>
          <a:xfrm>
            <a:off x="2587416" y="1197416"/>
            <a:ext cx="2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4</a:t>
            </a:r>
          </a:p>
          <a:p>
            <a:pPr algn="ctr"/>
            <a:endParaRPr lang="en-IE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7B9416-D266-0BC6-8C32-9938B55B0A43}"/>
              </a:ext>
            </a:extLst>
          </p:cNvPr>
          <p:cNvSpPr txBox="1"/>
          <p:nvPr/>
        </p:nvSpPr>
        <p:spPr>
          <a:xfrm>
            <a:off x="4027405" y="1198240"/>
            <a:ext cx="2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5</a:t>
            </a:r>
          </a:p>
          <a:p>
            <a:pPr algn="ctr"/>
            <a:endParaRPr lang="en-IE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CD3D1-B721-9B67-C6FF-AB11599EF17F}"/>
              </a:ext>
            </a:extLst>
          </p:cNvPr>
          <p:cNvSpPr txBox="1"/>
          <p:nvPr/>
        </p:nvSpPr>
        <p:spPr>
          <a:xfrm>
            <a:off x="5383673" y="1197416"/>
            <a:ext cx="2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6</a:t>
            </a:r>
          </a:p>
          <a:p>
            <a:pPr algn="ctr"/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113021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EC027A5-883D-D8FF-0201-6650D59FCF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1" r="33378" b="-4955"/>
          <a:stretch/>
        </p:blipFill>
        <p:spPr>
          <a:xfrm>
            <a:off x="652628" y="837714"/>
            <a:ext cx="5603293" cy="15299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76ACFC-A3DC-3A5C-A9A9-453D31B658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26" r="4226"/>
          <a:stretch/>
        </p:blipFill>
        <p:spPr>
          <a:xfrm>
            <a:off x="5103453" y="934003"/>
            <a:ext cx="964179" cy="12821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C549-F744-4D2A-FC66-93A5501DB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7" y="1222381"/>
            <a:ext cx="5915025" cy="1747157"/>
          </a:xfrm>
        </p:spPr>
        <p:txBody>
          <a:bodyPr>
            <a:normAutofit lnSpcReduction="10000"/>
          </a:bodyPr>
          <a:lstStyle/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US" sz="2200" dirty="0">
              <a:sym typeface="Mulish"/>
            </a:endParaRP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sym typeface="Mulish"/>
            </a:endParaRP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sym typeface="Mulish"/>
            </a:endParaRP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What number comes next?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US" sz="2200" dirty="0">
              <a:sym typeface="Mulish"/>
            </a:endParaRP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US" sz="2200" dirty="0">
              <a:sym typeface="Mulish"/>
            </a:endParaRP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sym typeface="Mulish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AD1E5-1E3B-9312-A878-0FD03159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25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DCB42601-2C07-545D-FEAC-E3BA72328D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sym typeface="Mulish"/>
              </a:rPr>
              <a:t>Number</a:t>
            </a:r>
            <a:r>
              <a:rPr lang="en-IE" sz="2800" dirty="0">
                <a:latin typeface="Tahoma" panose="020B0604030504040204" pitchFamily="34" charset="0"/>
                <a:sym typeface="Mulish"/>
              </a:rPr>
              <a:t> Patterns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  <p:pic>
        <p:nvPicPr>
          <p:cNvPr id="4" name="Picture 3" descr="A group of balloons in different colors&#10;&#10;AI-generated content may be incorrect.">
            <a:extLst>
              <a:ext uri="{FF2B5EF4-FFF2-40B4-BE49-F238E27FC236}">
                <a16:creationId xmlns:a16="http://schemas.microsoft.com/office/drawing/2014/main" id="{6BD80B22-5418-1FA4-C017-016C59B380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0023" t="13954" r="20120" b="47909"/>
          <a:stretch/>
        </p:blipFill>
        <p:spPr>
          <a:xfrm>
            <a:off x="3667842" y="949862"/>
            <a:ext cx="1004066" cy="1285569"/>
          </a:xfrm>
          <a:prstGeom prst="rect">
            <a:avLst/>
          </a:prstGeom>
        </p:spPr>
      </p:pic>
      <p:pic>
        <p:nvPicPr>
          <p:cNvPr id="5" name="Picture 4" descr="A group of balloons in different colors&#10;&#10;AI-generated content may be incorrect.">
            <a:extLst>
              <a:ext uri="{FF2B5EF4-FFF2-40B4-BE49-F238E27FC236}">
                <a16:creationId xmlns:a16="http://schemas.microsoft.com/office/drawing/2014/main" id="{9F7BE153-4FCE-1C6D-1D46-8F214B2F3F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166" t="4453" r="39977" b="57410"/>
          <a:stretch/>
        </p:blipFill>
        <p:spPr>
          <a:xfrm>
            <a:off x="876267" y="934003"/>
            <a:ext cx="1004067" cy="1285569"/>
          </a:xfrm>
          <a:prstGeom prst="rect">
            <a:avLst/>
          </a:prstGeom>
        </p:spPr>
      </p:pic>
      <p:pic>
        <p:nvPicPr>
          <p:cNvPr id="11" name="Picture 10" descr="A group of balloons in different colors&#10;&#10;AI-generated content may be incorrect.">
            <a:extLst>
              <a:ext uri="{FF2B5EF4-FFF2-40B4-BE49-F238E27FC236}">
                <a16:creationId xmlns:a16="http://schemas.microsoft.com/office/drawing/2014/main" id="{F77A1667-47D3-6539-A495-4611E5B4FB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98" t="2198" r="76545" b="61863"/>
          <a:stretch/>
        </p:blipFill>
        <p:spPr>
          <a:xfrm>
            <a:off x="2227853" y="952515"/>
            <a:ext cx="1004066" cy="12114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E1115A-30E1-6FDB-61EF-73BC65CB8FA2}"/>
              </a:ext>
            </a:extLst>
          </p:cNvPr>
          <p:cNvSpPr txBox="1"/>
          <p:nvPr/>
        </p:nvSpPr>
        <p:spPr>
          <a:xfrm>
            <a:off x="1081777" y="1197416"/>
            <a:ext cx="526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4</a:t>
            </a:r>
          </a:p>
          <a:p>
            <a:pPr algn="ctr"/>
            <a:endParaRPr lang="en-IE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B8BBA-949A-E428-F697-9B72D685C320}"/>
              </a:ext>
            </a:extLst>
          </p:cNvPr>
          <p:cNvSpPr txBox="1"/>
          <p:nvPr/>
        </p:nvSpPr>
        <p:spPr>
          <a:xfrm>
            <a:off x="2587416" y="1197416"/>
            <a:ext cx="2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5</a:t>
            </a:r>
          </a:p>
          <a:p>
            <a:pPr algn="ctr"/>
            <a:endParaRPr lang="en-IE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7B9416-D266-0BC6-8C32-9938B55B0A43}"/>
              </a:ext>
            </a:extLst>
          </p:cNvPr>
          <p:cNvSpPr txBox="1"/>
          <p:nvPr/>
        </p:nvSpPr>
        <p:spPr>
          <a:xfrm>
            <a:off x="4027405" y="1198240"/>
            <a:ext cx="2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6</a:t>
            </a:r>
          </a:p>
          <a:p>
            <a:pPr algn="ctr"/>
            <a:endParaRPr lang="en-IE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CD3D1-B721-9B67-C6FF-AB11599EF17F}"/>
              </a:ext>
            </a:extLst>
          </p:cNvPr>
          <p:cNvSpPr txBox="1"/>
          <p:nvPr/>
        </p:nvSpPr>
        <p:spPr>
          <a:xfrm>
            <a:off x="5383673" y="1197416"/>
            <a:ext cx="2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" sz="2800" b="1" dirty="0">
              <a:latin typeface="Comfortaa"/>
              <a:ea typeface="Comfortaa"/>
              <a:cs typeface="Comfortaa"/>
              <a:sym typeface="Comfortaa"/>
            </a:endParaRPr>
          </a:p>
          <a:p>
            <a:pPr algn="ctr"/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553326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EC027A5-883D-D8FF-0201-6650D59FCF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1" r="33378" b="-4955"/>
          <a:stretch/>
        </p:blipFill>
        <p:spPr>
          <a:xfrm>
            <a:off x="652628" y="837714"/>
            <a:ext cx="5603293" cy="15299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76ACFC-A3DC-3A5C-A9A9-453D31B658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26" r="4226"/>
          <a:stretch/>
        </p:blipFill>
        <p:spPr>
          <a:xfrm>
            <a:off x="5103453" y="934003"/>
            <a:ext cx="964179" cy="12821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C549-F744-4D2A-FC66-93A5501DB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7" y="1222381"/>
            <a:ext cx="5915025" cy="1747157"/>
          </a:xfrm>
        </p:spPr>
        <p:txBody>
          <a:bodyPr>
            <a:normAutofit lnSpcReduction="10000"/>
          </a:bodyPr>
          <a:lstStyle/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US" sz="2200" dirty="0">
              <a:sym typeface="Mulish"/>
            </a:endParaRP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sym typeface="Mulish"/>
            </a:endParaRP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sym typeface="Mulish"/>
            </a:endParaRP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What number comes next?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US" sz="2200" dirty="0">
              <a:sym typeface="Mulish"/>
            </a:endParaRP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US" sz="2200" dirty="0">
              <a:sym typeface="Mulish"/>
            </a:endParaRP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sym typeface="Mulish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AD1E5-1E3B-9312-A878-0FD03159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26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DCB42601-2C07-545D-FEAC-E3BA72328D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sym typeface="Mulish"/>
              </a:rPr>
              <a:t>Number</a:t>
            </a:r>
            <a:r>
              <a:rPr lang="en-IE" sz="2800" dirty="0">
                <a:latin typeface="Tahoma" panose="020B0604030504040204" pitchFamily="34" charset="0"/>
                <a:sym typeface="Mulish"/>
              </a:rPr>
              <a:t> Patterns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  <p:pic>
        <p:nvPicPr>
          <p:cNvPr id="4" name="Picture 3" descr="A group of balloons in different colors&#10;&#10;AI-generated content may be incorrect.">
            <a:extLst>
              <a:ext uri="{FF2B5EF4-FFF2-40B4-BE49-F238E27FC236}">
                <a16:creationId xmlns:a16="http://schemas.microsoft.com/office/drawing/2014/main" id="{6BD80B22-5418-1FA4-C017-016C59B380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0023" t="13954" r="20120" b="47909"/>
          <a:stretch/>
        </p:blipFill>
        <p:spPr>
          <a:xfrm>
            <a:off x="3667842" y="949862"/>
            <a:ext cx="1004066" cy="1285569"/>
          </a:xfrm>
          <a:prstGeom prst="rect">
            <a:avLst/>
          </a:prstGeom>
        </p:spPr>
      </p:pic>
      <p:pic>
        <p:nvPicPr>
          <p:cNvPr id="5" name="Picture 4" descr="A group of balloons in different colors&#10;&#10;AI-generated content may be incorrect.">
            <a:extLst>
              <a:ext uri="{FF2B5EF4-FFF2-40B4-BE49-F238E27FC236}">
                <a16:creationId xmlns:a16="http://schemas.microsoft.com/office/drawing/2014/main" id="{9F7BE153-4FCE-1C6D-1D46-8F214B2F3F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166" t="4453" r="39977" b="57410"/>
          <a:stretch/>
        </p:blipFill>
        <p:spPr>
          <a:xfrm>
            <a:off x="876267" y="934003"/>
            <a:ext cx="1004067" cy="1285569"/>
          </a:xfrm>
          <a:prstGeom prst="rect">
            <a:avLst/>
          </a:prstGeom>
        </p:spPr>
      </p:pic>
      <p:pic>
        <p:nvPicPr>
          <p:cNvPr id="11" name="Picture 10" descr="A group of balloons in different colors&#10;&#10;AI-generated content may be incorrect.">
            <a:extLst>
              <a:ext uri="{FF2B5EF4-FFF2-40B4-BE49-F238E27FC236}">
                <a16:creationId xmlns:a16="http://schemas.microsoft.com/office/drawing/2014/main" id="{F77A1667-47D3-6539-A495-4611E5B4FB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98" t="2198" r="76545" b="61863"/>
          <a:stretch/>
        </p:blipFill>
        <p:spPr>
          <a:xfrm>
            <a:off x="2227853" y="952515"/>
            <a:ext cx="1004066" cy="12114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E1115A-30E1-6FDB-61EF-73BC65CB8FA2}"/>
              </a:ext>
            </a:extLst>
          </p:cNvPr>
          <p:cNvSpPr txBox="1"/>
          <p:nvPr/>
        </p:nvSpPr>
        <p:spPr>
          <a:xfrm>
            <a:off x="1081777" y="1197416"/>
            <a:ext cx="526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4</a:t>
            </a:r>
          </a:p>
          <a:p>
            <a:pPr algn="ctr"/>
            <a:endParaRPr lang="en-IE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B8BBA-949A-E428-F697-9B72D685C320}"/>
              </a:ext>
            </a:extLst>
          </p:cNvPr>
          <p:cNvSpPr txBox="1"/>
          <p:nvPr/>
        </p:nvSpPr>
        <p:spPr>
          <a:xfrm>
            <a:off x="2587416" y="1197416"/>
            <a:ext cx="2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5</a:t>
            </a:r>
          </a:p>
          <a:p>
            <a:pPr algn="ctr"/>
            <a:endParaRPr lang="en-IE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7B9416-D266-0BC6-8C32-9938B55B0A43}"/>
              </a:ext>
            </a:extLst>
          </p:cNvPr>
          <p:cNvSpPr txBox="1"/>
          <p:nvPr/>
        </p:nvSpPr>
        <p:spPr>
          <a:xfrm>
            <a:off x="4027405" y="1198240"/>
            <a:ext cx="2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6</a:t>
            </a:r>
          </a:p>
          <a:p>
            <a:pPr algn="ctr"/>
            <a:endParaRPr lang="en-IE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CD3D1-B721-9B67-C6FF-AB11599EF17F}"/>
              </a:ext>
            </a:extLst>
          </p:cNvPr>
          <p:cNvSpPr txBox="1"/>
          <p:nvPr/>
        </p:nvSpPr>
        <p:spPr>
          <a:xfrm>
            <a:off x="5383673" y="1197416"/>
            <a:ext cx="2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7</a:t>
            </a:r>
          </a:p>
          <a:p>
            <a:pPr algn="ctr"/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284747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EC027A5-883D-D8FF-0201-6650D59FCF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1" r="33378" b="-4955"/>
          <a:stretch/>
        </p:blipFill>
        <p:spPr>
          <a:xfrm>
            <a:off x="652628" y="837714"/>
            <a:ext cx="5603293" cy="15299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76ACFC-A3DC-3A5C-A9A9-453D31B658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26" r="4226"/>
          <a:stretch/>
        </p:blipFill>
        <p:spPr>
          <a:xfrm>
            <a:off x="5103453" y="934003"/>
            <a:ext cx="964179" cy="12821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C549-F744-4D2A-FC66-93A5501DB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7" y="1222381"/>
            <a:ext cx="5915025" cy="1747157"/>
          </a:xfrm>
        </p:spPr>
        <p:txBody>
          <a:bodyPr>
            <a:normAutofit lnSpcReduction="10000"/>
          </a:bodyPr>
          <a:lstStyle/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US" sz="2200" dirty="0">
              <a:sym typeface="Mulish"/>
            </a:endParaRP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sym typeface="Mulish"/>
            </a:endParaRP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sym typeface="Mulish"/>
            </a:endParaRP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What number comes next?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US" sz="2200" dirty="0">
              <a:sym typeface="Mulish"/>
            </a:endParaRP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US" sz="2200" dirty="0">
              <a:sym typeface="Mulish"/>
            </a:endParaRP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sym typeface="Mulish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AD1E5-1E3B-9312-A878-0FD03159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27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DCB42601-2C07-545D-FEAC-E3BA72328D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sym typeface="Mulish"/>
              </a:rPr>
              <a:t>Number</a:t>
            </a:r>
            <a:r>
              <a:rPr lang="en-IE" sz="2800" dirty="0">
                <a:latin typeface="Tahoma" panose="020B0604030504040204" pitchFamily="34" charset="0"/>
                <a:sym typeface="Mulish"/>
              </a:rPr>
              <a:t> Patterns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  <p:pic>
        <p:nvPicPr>
          <p:cNvPr id="4" name="Picture 3" descr="A group of balloons in different colors&#10;&#10;AI-generated content may be incorrect.">
            <a:extLst>
              <a:ext uri="{FF2B5EF4-FFF2-40B4-BE49-F238E27FC236}">
                <a16:creationId xmlns:a16="http://schemas.microsoft.com/office/drawing/2014/main" id="{6BD80B22-5418-1FA4-C017-016C59B380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0023" t="13954" r="20120" b="47909"/>
          <a:stretch/>
        </p:blipFill>
        <p:spPr>
          <a:xfrm>
            <a:off x="3667842" y="949862"/>
            <a:ext cx="1004066" cy="1285569"/>
          </a:xfrm>
          <a:prstGeom prst="rect">
            <a:avLst/>
          </a:prstGeom>
        </p:spPr>
      </p:pic>
      <p:pic>
        <p:nvPicPr>
          <p:cNvPr id="5" name="Picture 4" descr="A group of balloons in different colors&#10;&#10;AI-generated content may be incorrect.">
            <a:extLst>
              <a:ext uri="{FF2B5EF4-FFF2-40B4-BE49-F238E27FC236}">
                <a16:creationId xmlns:a16="http://schemas.microsoft.com/office/drawing/2014/main" id="{9F7BE153-4FCE-1C6D-1D46-8F214B2F3F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166" t="4453" r="39977" b="57410"/>
          <a:stretch/>
        </p:blipFill>
        <p:spPr>
          <a:xfrm>
            <a:off x="876267" y="934003"/>
            <a:ext cx="1004067" cy="1285569"/>
          </a:xfrm>
          <a:prstGeom prst="rect">
            <a:avLst/>
          </a:prstGeom>
        </p:spPr>
      </p:pic>
      <p:pic>
        <p:nvPicPr>
          <p:cNvPr id="11" name="Picture 10" descr="A group of balloons in different colors&#10;&#10;AI-generated content may be incorrect.">
            <a:extLst>
              <a:ext uri="{FF2B5EF4-FFF2-40B4-BE49-F238E27FC236}">
                <a16:creationId xmlns:a16="http://schemas.microsoft.com/office/drawing/2014/main" id="{F77A1667-47D3-6539-A495-4611E5B4FB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98" t="2198" r="76545" b="61863"/>
          <a:stretch/>
        </p:blipFill>
        <p:spPr>
          <a:xfrm>
            <a:off x="2227853" y="952515"/>
            <a:ext cx="1004066" cy="12114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E1115A-30E1-6FDB-61EF-73BC65CB8FA2}"/>
              </a:ext>
            </a:extLst>
          </p:cNvPr>
          <p:cNvSpPr txBox="1"/>
          <p:nvPr/>
        </p:nvSpPr>
        <p:spPr>
          <a:xfrm>
            <a:off x="1081777" y="1197416"/>
            <a:ext cx="526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5</a:t>
            </a:r>
          </a:p>
          <a:p>
            <a:pPr algn="ctr"/>
            <a:endParaRPr lang="en-IE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B8BBA-949A-E428-F697-9B72D685C320}"/>
              </a:ext>
            </a:extLst>
          </p:cNvPr>
          <p:cNvSpPr txBox="1"/>
          <p:nvPr/>
        </p:nvSpPr>
        <p:spPr>
          <a:xfrm>
            <a:off x="2587416" y="1197416"/>
            <a:ext cx="2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6</a:t>
            </a:r>
          </a:p>
          <a:p>
            <a:pPr algn="ctr"/>
            <a:endParaRPr lang="en-IE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7B9416-D266-0BC6-8C32-9938B55B0A43}"/>
              </a:ext>
            </a:extLst>
          </p:cNvPr>
          <p:cNvSpPr txBox="1"/>
          <p:nvPr/>
        </p:nvSpPr>
        <p:spPr>
          <a:xfrm>
            <a:off x="4027405" y="1198240"/>
            <a:ext cx="2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7</a:t>
            </a:r>
          </a:p>
          <a:p>
            <a:pPr algn="ctr"/>
            <a:endParaRPr lang="en-IE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CD3D1-B721-9B67-C6FF-AB11599EF17F}"/>
              </a:ext>
            </a:extLst>
          </p:cNvPr>
          <p:cNvSpPr txBox="1"/>
          <p:nvPr/>
        </p:nvSpPr>
        <p:spPr>
          <a:xfrm>
            <a:off x="5383673" y="1197416"/>
            <a:ext cx="2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" sz="2800" b="1" dirty="0">
              <a:latin typeface="Comfortaa"/>
              <a:ea typeface="Comfortaa"/>
              <a:cs typeface="Comfortaa"/>
              <a:sym typeface="Comfortaa"/>
            </a:endParaRPr>
          </a:p>
          <a:p>
            <a:pPr algn="ctr"/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246044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EC027A5-883D-D8FF-0201-6650D59FCF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1" r="33378" b="-4955"/>
          <a:stretch/>
        </p:blipFill>
        <p:spPr>
          <a:xfrm>
            <a:off x="652628" y="837714"/>
            <a:ext cx="5603293" cy="15299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76ACFC-A3DC-3A5C-A9A9-453D31B658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26" r="4226"/>
          <a:stretch/>
        </p:blipFill>
        <p:spPr>
          <a:xfrm>
            <a:off x="5103453" y="934003"/>
            <a:ext cx="964179" cy="12821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C549-F744-4D2A-FC66-93A5501DB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8" y="1197416"/>
            <a:ext cx="5915025" cy="1747157"/>
          </a:xfrm>
        </p:spPr>
        <p:txBody>
          <a:bodyPr>
            <a:normAutofit lnSpcReduction="10000"/>
          </a:bodyPr>
          <a:lstStyle/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US" sz="2200" dirty="0">
              <a:sym typeface="Mulish"/>
            </a:endParaRP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sym typeface="Mulish"/>
            </a:endParaRP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sym typeface="Mulish"/>
            </a:endParaRP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What number comes next?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US" sz="2200" dirty="0">
              <a:sym typeface="Mulish"/>
            </a:endParaRP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US" sz="2200" dirty="0">
              <a:sym typeface="Mulish"/>
            </a:endParaRP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sym typeface="Mulish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AD1E5-1E3B-9312-A878-0FD03159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28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DCB42601-2C07-545D-FEAC-E3BA72328D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sym typeface="Mulish"/>
              </a:rPr>
              <a:t>Number</a:t>
            </a:r>
            <a:r>
              <a:rPr lang="en-IE" sz="2800" dirty="0">
                <a:latin typeface="Tahoma" panose="020B0604030504040204" pitchFamily="34" charset="0"/>
                <a:sym typeface="Mulish"/>
              </a:rPr>
              <a:t> Patterns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  <p:pic>
        <p:nvPicPr>
          <p:cNvPr id="4" name="Picture 3" descr="A group of balloons in different colors&#10;&#10;AI-generated content may be incorrect.">
            <a:extLst>
              <a:ext uri="{FF2B5EF4-FFF2-40B4-BE49-F238E27FC236}">
                <a16:creationId xmlns:a16="http://schemas.microsoft.com/office/drawing/2014/main" id="{6BD80B22-5418-1FA4-C017-016C59B380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0023" t="13954" r="20120" b="47909"/>
          <a:stretch/>
        </p:blipFill>
        <p:spPr>
          <a:xfrm>
            <a:off x="3667842" y="949862"/>
            <a:ext cx="1004066" cy="1285569"/>
          </a:xfrm>
          <a:prstGeom prst="rect">
            <a:avLst/>
          </a:prstGeom>
        </p:spPr>
      </p:pic>
      <p:pic>
        <p:nvPicPr>
          <p:cNvPr id="5" name="Picture 4" descr="A group of balloons in different colors&#10;&#10;AI-generated content may be incorrect.">
            <a:extLst>
              <a:ext uri="{FF2B5EF4-FFF2-40B4-BE49-F238E27FC236}">
                <a16:creationId xmlns:a16="http://schemas.microsoft.com/office/drawing/2014/main" id="{9F7BE153-4FCE-1C6D-1D46-8F214B2F3F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166" t="4453" r="39977" b="57410"/>
          <a:stretch/>
        </p:blipFill>
        <p:spPr>
          <a:xfrm>
            <a:off x="876267" y="934003"/>
            <a:ext cx="1004067" cy="1285569"/>
          </a:xfrm>
          <a:prstGeom prst="rect">
            <a:avLst/>
          </a:prstGeom>
        </p:spPr>
      </p:pic>
      <p:pic>
        <p:nvPicPr>
          <p:cNvPr id="11" name="Picture 10" descr="A group of balloons in different colors&#10;&#10;AI-generated content may be incorrect.">
            <a:extLst>
              <a:ext uri="{FF2B5EF4-FFF2-40B4-BE49-F238E27FC236}">
                <a16:creationId xmlns:a16="http://schemas.microsoft.com/office/drawing/2014/main" id="{F77A1667-47D3-6539-A495-4611E5B4FB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98" t="2198" r="76545" b="61863"/>
          <a:stretch/>
        </p:blipFill>
        <p:spPr>
          <a:xfrm>
            <a:off x="2227853" y="952515"/>
            <a:ext cx="1004066" cy="12114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E1115A-30E1-6FDB-61EF-73BC65CB8FA2}"/>
              </a:ext>
            </a:extLst>
          </p:cNvPr>
          <p:cNvSpPr txBox="1"/>
          <p:nvPr/>
        </p:nvSpPr>
        <p:spPr>
          <a:xfrm>
            <a:off x="1081777" y="1197416"/>
            <a:ext cx="526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5</a:t>
            </a:r>
          </a:p>
          <a:p>
            <a:pPr algn="ctr"/>
            <a:endParaRPr lang="en-IE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B8BBA-949A-E428-F697-9B72D685C320}"/>
              </a:ext>
            </a:extLst>
          </p:cNvPr>
          <p:cNvSpPr txBox="1"/>
          <p:nvPr/>
        </p:nvSpPr>
        <p:spPr>
          <a:xfrm>
            <a:off x="2587416" y="1197416"/>
            <a:ext cx="2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6</a:t>
            </a:r>
          </a:p>
          <a:p>
            <a:pPr algn="ctr"/>
            <a:endParaRPr lang="en-IE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7B9416-D266-0BC6-8C32-9938B55B0A43}"/>
              </a:ext>
            </a:extLst>
          </p:cNvPr>
          <p:cNvSpPr txBox="1"/>
          <p:nvPr/>
        </p:nvSpPr>
        <p:spPr>
          <a:xfrm>
            <a:off x="4027405" y="1198240"/>
            <a:ext cx="2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7</a:t>
            </a:r>
          </a:p>
          <a:p>
            <a:pPr algn="ctr"/>
            <a:endParaRPr lang="en-IE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CD3D1-B721-9B67-C6FF-AB11599EF17F}"/>
              </a:ext>
            </a:extLst>
          </p:cNvPr>
          <p:cNvSpPr txBox="1"/>
          <p:nvPr/>
        </p:nvSpPr>
        <p:spPr>
          <a:xfrm>
            <a:off x="5383673" y="1197416"/>
            <a:ext cx="2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8</a:t>
            </a:r>
          </a:p>
          <a:p>
            <a:pPr algn="ctr"/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282499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EC027A5-883D-D8FF-0201-6650D59FCF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1" r="33378" b="-4955"/>
          <a:stretch/>
        </p:blipFill>
        <p:spPr>
          <a:xfrm>
            <a:off x="652628" y="837714"/>
            <a:ext cx="5603293" cy="15299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76ACFC-A3DC-3A5C-A9A9-453D31B658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26" r="4226"/>
          <a:stretch/>
        </p:blipFill>
        <p:spPr>
          <a:xfrm>
            <a:off x="5103453" y="934003"/>
            <a:ext cx="964179" cy="12821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C549-F744-4D2A-FC66-93A5501DB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7" y="1222381"/>
            <a:ext cx="5915025" cy="1747157"/>
          </a:xfrm>
        </p:spPr>
        <p:txBody>
          <a:bodyPr>
            <a:normAutofit lnSpcReduction="10000"/>
          </a:bodyPr>
          <a:lstStyle/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US" sz="2200" dirty="0">
              <a:sym typeface="Mulish"/>
            </a:endParaRP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sym typeface="Mulish"/>
            </a:endParaRP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sym typeface="Mulish"/>
            </a:endParaRP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What number comes next?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US" sz="2200" dirty="0">
              <a:sym typeface="Mulish"/>
            </a:endParaRP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US" sz="2200" dirty="0">
              <a:sym typeface="Mulish"/>
            </a:endParaRP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sym typeface="Mulish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AD1E5-1E3B-9312-A878-0FD03159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29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DCB42601-2C07-545D-FEAC-E3BA72328D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sym typeface="Mulish"/>
              </a:rPr>
              <a:t>Number</a:t>
            </a:r>
            <a:r>
              <a:rPr lang="en-IE" sz="2800" dirty="0">
                <a:latin typeface="Tahoma" panose="020B0604030504040204" pitchFamily="34" charset="0"/>
                <a:sym typeface="Mulish"/>
              </a:rPr>
              <a:t> Patterns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  <p:pic>
        <p:nvPicPr>
          <p:cNvPr id="4" name="Picture 3" descr="A group of balloons in different colors&#10;&#10;AI-generated content may be incorrect.">
            <a:extLst>
              <a:ext uri="{FF2B5EF4-FFF2-40B4-BE49-F238E27FC236}">
                <a16:creationId xmlns:a16="http://schemas.microsoft.com/office/drawing/2014/main" id="{6BD80B22-5418-1FA4-C017-016C59B380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0023" t="13954" r="20120" b="47909"/>
          <a:stretch/>
        </p:blipFill>
        <p:spPr>
          <a:xfrm>
            <a:off x="3667842" y="949862"/>
            <a:ext cx="1004066" cy="1285569"/>
          </a:xfrm>
          <a:prstGeom prst="rect">
            <a:avLst/>
          </a:prstGeom>
        </p:spPr>
      </p:pic>
      <p:pic>
        <p:nvPicPr>
          <p:cNvPr id="5" name="Picture 4" descr="A group of balloons in different colors&#10;&#10;AI-generated content may be incorrect.">
            <a:extLst>
              <a:ext uri="{FF2B5EF4-FFF2-40B4-BE49-F238E27FC236}">
                <a16:creationId xmlns:a16="http://schemas.microsoft.com/office/drawing/2014/main" id="{9F7BE153-4FCE-1C6D-1D46-8F214B2F3F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166" t="4453" r="39977" b="57410"/>
          <a:stretch/>
        </p:blipFill>
        <p:spPr>
          <a:xfrm>
            <a:off x="876267" y="934003"/>
            <a:ext cx="1004067" cy="1285569"/>
          </a:xfrm>
          <a:prstGeom prst="rect">
            <a:avLst/>
          </a:prstGeom>
        </p:spPr>
      </p:pic>
      <p:pic>
        <p:nvPicPr>
          <p:cNvPr id="11" name="Picture 10" descr="A group of balloons in different colors&#10;&#10;AI-generated content may be incorrect.">
            <a:extLst>
              <a:ext uri="{FF2B5EF4-FFF2-40B4-BE49-F238E27FC236}">
                <a16:creationId xmlns:a16="http://schemas.microsoft.com/office/drawing/2014/main" id="{F77A1667-47D3-6539-A495-4611E5B4FB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98" t="2198" r="76545" b="61863"/>
          <a:stretch/>
        </p:blipFill>
        <p:spPr>
          <a:xfrm>
            <a:off x="2227853" y="952515"/>
            <a:ext cx="1004066" cy="12114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E1115A-30E1-6FDB-61EF-73BC65CB8FA2}"/>
              </a:ext>
            </a:extLst>
          </p:cNvPr>
          <p:cNvSpPr txBox="1"/>
          <p:nvPr/>
        </p:nvSpPr>
        <p:spPr>
          <a:xfrm>
            <a:off x="1081777" y="1197416"/>
            <a:ext cx="526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6</a:t>
            </a:r>
          </a:p>
          <a:p>
            <a:pPr algn="ctr"/>
            <a:endParaRPr lang="en-IE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B8BBA-949A-E428-F697-9B72D685C320}"/>
              </a:ext>
            </a:extLst>
          </p:cNvPr>
          <p:cNvSpPr txBox="1"/>
          <p:nvPr/>
        </p:nvSpPr>
        <p:spPr>
          <a:xfrm>
            <a:off x="2587416" y="1197416"/>
            <a:ext cx="2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7</a:t>
            </a:r>
          </a:p>
          <a:p>
            <a:pPr algn="ctr"/>
            <a:endParaRPr lang="en-IE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7B9416-D266-0BC6-8C32-9938B55B0A43}"/>
              </a:ext>
            </a:extLst>
          </p:cNvPr>
          <p:cNvSpPr txBox="1"/>
          <p:nvPr/>
        </p:nvSpPr>
        <p:spPr>
          <a:xfrm>
            <a:off x="4027405" y="1198240"/>
            <a:ext cx="2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8</a:t>
            </a:r>
          </a:p>
          <a:p>
            <a:pPr algn="ctr"/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41372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>
            <a:spLocks noGrp="1"/>
          </p:cNvSpPr>
          <p:nvPr>
            <p:ph type="title"/>
          </p:nvPr>
        </p:nvSpPr>
        <p:spPr>
          <a:xfrm>
            <a:off x="452438" y="327979"/>
            <a:ext cx="5915025" cy="52578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800" dirty="0">
                <a:latin typeface="Tahoma" panose="020B0604030504040204" pitchFamily="34" charset="0"/>
                <a:sym typeface="Mulish"/>
              </a:rPr>
              <a:t>Introduction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  <p:sp>
        <p:nvSpPr>
          <p:cNvPr id="124" name="Google Shape;124;p28"/>
          <p:cNvSpPr txBox="1">
            <a:spLocks noGrp="1"/>
          </p:cNvSpPr>
          <p:nvPr>
            <p:ph idx="1"/>
          </p:nvPr>
        </p:nvSpPr>
        <p:spPr>
          <a:xfrm>
            <a:off x="471487" y="918686"/>
            <a:ext cx="3178493" cy="398065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This is the second of three presentations prepared to support teachers with the transition to the PMC. It covers Numbers 8 and 9.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Activity sheets are also available on Edco Learning to support this category.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IE" sz="1800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Use these slides as they are or edit them to suit the needs of your class.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23E2B-751C-EB15-3A99-FCAB2D94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3</a:t>
            </a:fld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991DE-F1A9-CB5F-1317-98A2DB8E72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67138" y="700088"/>
            <a:ext cx="1295129" cy="1831503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CF785B-6C81-1CB3-4BBB-ED1669BD39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28543" y="700087"/>
            <a:ext cx="1295129" cy="1831503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D2CAD4-0D0C-A80D-7F9D-14E1DBBBDB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767139" y="2684935"/>
            <a:ext cx="1295128" cy="1831502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63F117-D244-12C5-9A9E-94F81BF811B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28543" y="2684934"/>
            <a:ext cx="1295129" cy="18315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EC027A5-883D-D8FF-0201-6650D59FCF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1" r="33378" b="-4955"/>
          <a:stretch/>
        </p:blipFill>
        <p:spPr>
          <a:xfrm>
            <a:off x="652628" y="837714"/>
            <a:ext cx="5603293" cy="15299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76ACFC-A3DC-3A5C-A9A9-453D31B658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26" r="4226"/>
          <a:stretch/>
        </p:blipFill>
        <p:spPr>
          <a:xfrm>
            <a:off x="5103453" y="934003"/>
            <a:ext cx="964179" cy="12821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C549-F744-4D2A-FC66-93A5501DB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7" y="1222381"/>
            <a:ext cx="5915025" cy="1747157"/>
          </a:xfrm>
        </p:spPr>
        <p:txBody>
          <a:bodyPr>
            <a:normAutofit lnSpcReduction="10000"/>
          </a:bodyPr>
          <a:lstStyle/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US" sz="2200" dirty="0">
              <a:sym typeface="Mulish"/>
            </a:endParaRP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sym typeface="Mulish"/>
            </a:endParaRP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sym typeface="Mulish"/>
            </a:endParaRP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What number comes next?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US" sz="2200" dirty="0">
              <a:sym typeface="Mulish"/>
            </a:endParaRP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US" sz="2200" dirty="0">
              <a:sym typeface="Mulish"/>
            </a:endParaRP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sym typeface="Mulish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AD1E5-1E3B-9312-A878-0FD03159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30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DCB42601-2C07-545D-FEAC-E3BA72328D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sym typeface="Mulish"/>
              </a:rPr>
              <a:t>Number</a:t>
            </a:r>
            <a:r>
              <a:rPr lang="en-IE" sz="2800" dirty="0">
                <a:latin typeface="Tahoma" panose="020B0604030504040204" pitchFamily="34" charset="0"/>
                <a:sym typeface="Mulish"/>
              </a:rPr>
              <a:t> Patterns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  <p:pic>
        <p:nvPicPr>
          <p:cNvPr id="4" name="Picture 3" descr="A group of balloons in different colors&#10;&#10;AI-generated content may be incorrect.">
            <a:extLst>
              <a:ext uri="{FF2B5EF4-FFF2-40B4-BE49-F238E27FC236}">
                <a16:creationId xmlns:a16="http://schemas.microsoft.com/office/drawing/2014/main" id="{6BD80B22-5418-1FA4-C017-016C59B380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0023" t="13954" r="20120" b="47909"/>
          <a:stretch/>
        </p:blipFill>
        <p:spPr>
          <a:xfrm>
            <a:off x="3667842" y="949862"/>
            <a:ext cx="1004066" cy="1285569"/>
          </a:xfrm>
          <a:prstGeom prst="rect">
            <a:avLst/>
          </a:prstGeom>
        </p:spPr>
      </p:pic>
      <p:pic>
        <p:nvPicPr>
          <p:cNvPr id="5" name="Picture 4" descr="A group of balloons in different colors&#10;&#10;AI-generated content may be incorrect.">
            <a:extLst>
              <a:ext uri="{FF2B5EF4-FFF2-40B4-BE49-F238E27FC236}">
                <a16:creationId xmlns:a16="http://schemas.microsoft.com/office/drawing/2014/main" id="{9F7BE153-4FCE-1C6D-1D46-8F214B2F3F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166" t="4453" r="39977" b="57410"/>
          <a:stretch/>
        </p:blipFill>
        <p:spPr>
          <a:xfrm>
            <a:off x="876267" y="934003"/>
            <a:ext cx="1004067" cy="1285569"/>
          </a:xfrm>
          <a:prstGeom prst="rect">
            <a:avLst/>
          </a:prstGeom>
        </p:spPr>
      </p:pic>
      <p:pic>
        <p:nvPicPr>
          <p:cNvPr id="11" name="Picture 10" descr="A group of balloons in different colors&#10;&#10;AI-generated content may be incorrect.">
            <a:extLst>
              <a:ext uri="{FF2B5EF4-FFF2-40B4-BE49-F238E27FC236}">
                <a16:creationId xmlns:a16="http://schemas.microsoft.com/office/drawing/2014/main" id="{F77A1667-47D3-6539-A495-4611E5B4FB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98" t="2198" r="76545" b="61863"/>
          <a:stretch/>
        </p:blipFill>
        <p:spPr>
          <a:xfrm>
            <a:off x="2227853" y="952515"/>
            <a:ext cx="1004066" cy="12114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E1115A-30E1-6FDB-61EF-73BC65CB8FA2}"/>
              </a:ext>
            </a:extLst>
          </p:cNvPr>
          <p:cNvSpPr txBox="1"/>
          <p:nvPr/>
        </p:nvSpPr>
        <p:spPr>
          <a:xfrm>
            <a:off x="1081777" y="1197416"/>
            <a:ext cx="526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6</a:t>
            </a:r>
          </a:p>
          <a:p>
            <a:pPr algn="ctr"/>
            <a:endParaRPr lang="en-IE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B8BBA-949A-E428-F697-9B72D685C320}"/>
              </a:ext>
            </a:extLst>
          </p:cNvPr>
          <p:cNvSpPr txBox="1"/>
          <p:nvPr/>
        </p:nvSpPr>
        <p:spPr>
          <a:xfrm>
            <a:off x="2587416" y="1197416"/>
            <a:ext cx="2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7</a:t>
            </a:r>
          </a:p>
          <a:p>
            <a:pPr algn="ctr"/>
            <a:endParaRPr lang="en-IE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7B9416-D266-0BC6-8C32-9938B55B0A43}"/>
              </a:ext>
            </a:extLst>
          </p:cNvPr>
          <p:cNvSpPr txBox="1"/>
          <p:nvPr/>
        </p:nvSpPr>
        <p:spPr>
          <a:xfrm>
            <a:off x="4027405" y="1198240"/>
            <a:ext cx="2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8</a:t>
            </a:r>
          </a:p>
          <a:p>
            <a:pPr algn="ctr"/>
            <a:endParaRPr lang="en-IE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CD3D1-B721-9B67-C6FF-AB11599EF17F}"/>
              </a:ext>
            </a:extLst>
          </p:cNvPr>
          <p:cNvSpPr txBox="1"/>
          <p:nvPr/>
        </p:nvSpPr>
        <p:spPr>
          <a:xfrm>
            <a:off x="5383673" y="1197416"/>
            <a:ext cx="2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>
                <a:latin typeface="Comfortaa"/>
                <a:ea typeface="Comfortaa"/>
                <a:cs typeface="Comfortaa"/>
                <a:sym typeface="Comfortaa"/>
              </a:rPr>
              <a:t>9</a:t>
            </a:r>
          </a:p>
          <a:p>
            <a:pPr algn="ctr"/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371207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7AA9A0-EF11-0037-66A3-1B34F5A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34" y="373380"/>
            <a:ext cx="6019165" cy="398462"/>
          </a:xfrm>
        </p:spPr>
        <p:txBody>
          <a:bodyPr anchor="t">
            <a:noAutofit/>
          </a:bodyPr>
          <a:lstStyle/>
          <a:p>
            <a:r>
              <a:rPr lang="en-US" sz="2600" dirty="0"/>
              <a:t>Digital Activity: Count with Monty</a:t>
            </a:r>
            <a:endParaRPr lang="en-IE" sz="2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C77431-BE9D-592F-1C67-77571B82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3881" y="4218392"/>
            <a:ext cx="5737859" cy="302578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sz="2000" u="sng" kern="100" dirty="0">
                <a:solidFill>
                  <a:srgbClr val="467886"/>
                </a:solidFill>
                <a:effectLst/>
                <a:hlinkClick r:id="rId3"/>
              </a:rPr>
              <a:t>edco.ie/f6b2</a:t>
            </a:r>
            <a:endParaRPr lang="en-IE" sz="2000" kern="100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0D62F-C616-8FA2-69E0-DB71A595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31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8BDB09-F658-4F26-2D6C-CF293CB23C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87" t="5855" r="14546" b="8857"/>
          <a:stretch/>
        </p:blipFill>
        <p:spPr>
          <a:xfrm>
            <a:off x="772407" y="1028679"/>
            <a:ext cx="5313186" cy="279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25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7AA9A0-EF11-0037-66A3-1B34F5A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34" y="373380"/>
            <a:ext cx="6019165" cy="398462"/>
          </a:xfrm>
        </p:spPr>
        <p:txBody>
          <a:bodyPr anchor="t">
            <a:noAutofit/>
          </a:bodyPr>
          <a:lstStyle/>
          <a:p>
            <a:r>
              <a:rPr lang="en-US" sz="2600" dirty="0"/>
              <a:t>Digital Activity: Order the Cones</a:t>
            </a:r>
            <a:endParaRPr lang="en-IE" sz="2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C77431-BE9D-592F-1C67-77571B82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3881" y="4218392"/>
            <a:ext cx="5737859" cy="302578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sz="2000" u="sng" kern="100" dirty="0">
                <a:solidFill>
                  <a:srgbClr val="467886"/>
                </a:solidFill>
                <a:effectLst/>
                <a:hlinkClick r:id="rId3"/>
              </a:rPr>
              <a:t>edco.ie/</a:t>
            </a:r>
            <a:r>
              <a:rPr lang="en-IE" sz="2000" u="sng" kern="100" dirty="0" err="1">
                <a:solidFill>
                  <a:srgbClr val="467886"/>
                </a:solidFill>
                <a:effectLst/>
                <a:hlinkClick r:id="rId3"/>
              </a:rPr>
              <a:t>cxyn</a:t>
            </a:r>
            <a:endParaRPr lang="en-IE" sz="2000" kern="100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0D62F-C616-8FA2-69E0-DB71A595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32</a:t>
            </a:fld>
            <a:endParaRPr lang="en-IE" dirty="0"/>
          </a:p>
        </p:txBody>
      </p:sp>
      <p:pic>
        <p:nvPicPr>
          <p:cNvPr id="5" name="Picture 4" descr="A screenshot of a game&#10;&#10;AI-generated content may be incorrect.">
            <a:extLst>
              <a:ext uri="{FF2B5EF4-FFF2-40B4-BE49-F238E27FC236}">
                <a16:creationId xmlns:a16="http://schemas.microsoft.com/office/drawing/2014/main" id="{0B0C1C6A-DAE9-16D3-4C3F-EFBEF67D1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33" y="1195183"/>
            <a:ext cx="5497966" cy="27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8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7AA9A0-EF11-0037-66A3-1B34F5A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34" y="373380"/>
            <a:ext cx="6019165" cy="398462"/>
          </a:xfrm>
        </p:spPr>
        <p:txBody>
          <a:bodyPr anchor="t">
            <a:noAutofit/>
          </a:bodyPr>
          <a:lstStyle/>
          <a:p>
            <a:r>
              <a:rPr lang="en-US" sz="2600" dirty="0"/>
              <a:t>Video: Number Formation – 8</a:t>
            </a:r>
            <a:endParaRPr lang="en-IE" sz="2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C77431-BE9D-592F-1C67-77571B82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700" y="4190451"/>
            <a:ext cx="5610612" cy="302578"/>
          </a:xfrm>
        </p:spPr>
        <p:txBody>
          <a:bodyPr>
            <a:noAutofit/>
          </a:bodyPr>
          <a:lstStyle/>
          <a:p>
            <a:pPr algn="ctr"/>
            <a:r>
              <a:rPr lang="en-I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E" sz="2000" u="sng" dirty="0">
                <a:solidFill>
                  <a:srgbClr val="467886"/>
                </a:solidFill>
                <a:effectLst/>
                <a:hlinkClick r:id="rId3"/>
              </a:rPr>
              <a:t>edco.ie/2hmp</a:t>
            </a:r>
            <a:endParaRPr lang="en-IE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0D62F-C616-8FA2-69E0-DB71A595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33</a:t>
            </a:fld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6D061A-6070-9AF7-29F2-B95C34D924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559" b="11559"/>
          <a:stretch/>
        </p:blipFill>
        <p:spPr>
          <a:xfrm>
            <a:off x="680495" y="991306"/>
            <a:ext cx="5511021" cy="306350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60084223-3A6F-35CE-A8A6-C3513D9414A4}"/>
              </a:ext>
            </a:extLst>
          </p:cNvPr>
          <p:cNvSpPr txBox="1">
            <a:spLocks/>
          </p:cNvSpPr>
          <p:nvPr/>
        </p:nvSpPr>
        <p:spPr>
          <a:xfrm>
            <a:off x="457834" y="373380"/>
            <a:ext cx="6019165" cy="3984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15A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buClrTx/>
              <a:buFontTx/>
            </a:pPr>
            <a:r>
              <a:rPr lang="en-US" sz="2600" dirty="0"/>
              <a:t>Video: Number Formation – 9</a:t>
            </a:r>
            <a:endParaRPr lang="en-IE" sz="2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EAEEFCB-FF7F-A668-66CC-6FA3D477EFB6}"/>
              </a:ext>
            </a:extLst>
          </p:cNvPr>
          <p:cNvSpPr txBox="1">
            <a:spLocks/>
          </p:cNvSpPr>
          <p:nvPr/>
        </p:nvSpPr>
        <p:spPr>
          <a:xfrm>
            <a:off x="563881" y="4218392"/>
            <a:ext cx="5737859" cy="3025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None/>
            </a:pPr>
            <a:r>
              <a:rPr lang="en-IE" sz="2000" u="sng" dirty="0">
                <a:solidFill>
                  <a:srgbClr val="467886"/>
                </a:solidFill>
                <a:effectLst/>
                <a:hlinkClick r:id="rId3"/>
              </a:rPr>
              <a:t>edco.ie/9tgg</a:t>
            </a:r>
            <a:endParaRPr lang="en-IE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65BCC3-6FC3-B4FA-8F1A-E208A99E4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34</a:t>
            </a:fld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BA1B19-0E82-EEF2-8FDB-782064C80A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066" b="15066"/>
          <a:stretch/>
        </p:blipFill>
        <p:spPr>
          <a:xfrm>
            <a:off x="664377" y="952614"/>
            <a:ext cx="5529246" cy="307425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9CC8EF9-7DCE-FA97-F253-4DF42168D2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643183" y="967739"/>
            <a:ext cx="2499285" cy="3533267"/>
          </a:xfr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063AB7FB-9F8E-1858-ED18-FC3C3C8D7C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/>
        </p:blipFill>
        <p:spPr>
          <a:xfrm>
            <a:off x="3715534" y="967739"/>
            <a:ext cx="2498729" cy="3533268"/>
          </a:xfr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5D4ACE-7F95-59E4-09FE-F93C19223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350839"/>
            <a:ext cx="5915025" cy="548322"/>
          </a:xfrm>
        </p:spPr>
        <p:txBody>
          <a:bodyPr anchor="t">
            <a:normAutofit/>
          </a:bodyPr>
          <a:lstStyle/>
          <a:p>
            <a:r>
              <a:rPr lang="en-US" sz="2800" dirty="0"/>
              <a:t>Make the Numeral in the Air</a:t>
            </a:r>
            <a:endParaRPr lang="en-IE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52B29-167D-E03F-8B76-1FA40ACD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35</a:t>
            </a:fld>
            <a:endParaRPr lang="en-IE" dirty="0"/>
          </a:p>
        </p:txBody>
      </p:sp>
      <p:sp>
        <p:nvSpPr>
          <p:cNvPr id="3" name="Google Shape;231;p45">
            <a:extLst>
              <a:ext uri="{FF2B5EF4-FFF2-40B4-BE49-F238E27FC236}">
                <a16:creationId xmlns:a16="http://schemas.microsoft.com/office/drawing/2014/main" id="{0F0A9F13-B108-0152-16F1-9A4C7C182AFD}"/>
              </a:ext>
            </a:extLst>
          </p:cNvPr>
          <p:cNvSpPr txBox="1"/>
          <p:nvPr/>
        </p:nvSpPr>
        <p:spPr>
          <a:xfrm>
            <a:off x="838877" y="4577899"/>
            <a:ext cx="6575175" cy="29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1000" b="1" dirty="0">
                <a:solidFill>
                  <a:schemeClr val="dk1"/>
                </a:solidFill>
              </a:rPr>
              <a:t>Source: </a:t>
            </a:r>
            <a:r>
              <a:rPr lang="en-IE" sz="1000" u="sng" dirty="0">
                <a:solidFill>
                  <a:schemeClr val="hlink"/>
                </a:solidFill>
                <a:hlinkClick r:id="rId5"/>
              </a:rPr>
              <a:t>http://www.communication4all.co.uk/http/numeracynew.htm</a:t>
            </a:r>
            <a:r>
              <a:rPr lang="en-IE" sz="1000" u="sng" dirty="0">
                <a:solidFill>
                  <a:schemeClr val="hlink"/>
                </a:solidFill>
              </a:rPr>
              <a:t>  </a:t>
            </a:r>
            <a:endParaRPr sz="12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23C45D-546E-816D-CBF5-EF777EB9AC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3528060" y="1576799"/>
            <a:ext cx="2881313" cy="2244949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A57173-F0B2-ECEA-69A8-B9224F347E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/>
        </p:blipFill>
        <p:spPr>
          <a:xfrm>
            <a:off x="464822" y="1635331"/>
            <a:ext cx="2903219" cy="2069149"/>
          </a:xfrm>
        </p:spPr>
      </p:pic>
      <p:sp>
        <p:nvSpPr>
          <p:cNvPr id="261" name="Google Shape;261;p50"/>
          <p:cNvSpPr txBox="1">
            <a:spLocks noGrp="1"/>
          </p:cNvSpPr>
          <p:nvPr>
            <p:ph type="title"/>
          </p:nvPr>
        </p:nvSpPr>
        <p:spPr>
          <a:xfrm>
            <a:off x="456248" y="327978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800" dirty="0">
                <a:sym typeface="Mulish"/>
              </a:rPr>
              <a:t>Play Dough: Make the Numeral</a:t>
            </a:r>
            <a:endParaRPr sz="4400" dirty="0">
              <a:sym typeface="Mulish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B923D4-007F-8122-E682-5DAC6C16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36</a:t>
            </a:fld>
            <a:endParaRPr lang="en-I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1"/>
          <p:cNvSpPr txBox="1">
            <a:spLocks noGrp="1"/>
          </p:cNvSpPr>
          <p:nvPr>
            <p:ph type="title"/>
          </p:nvPr>
        </p:nvSpPr>
        <p:spPr>
          <a:xfrm>
            <a:off x="473074" y="350520"/>
            <a:ext cx="5897246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600" dirty="0">
                <a:sym typeface="Mulish"/>
              </a:rPr>
              <a:t>In Your Copy: Make the Numeral 8</a:t>
            </a:r>
            <a:endParaRPr sz="2600" dirty="0">
              <a:sym typeface="Mulish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EE146-DCDC-5398-E6FC-C53F36932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0214" y="3833289"/>
            <a:ext cx="5807524" cy="845820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ym typeface="Mulish"/>
              </a:rPr>
              <a:t>Make an “s”… Join it up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1FA190A-8B6C-98C0-E7FC-170850F7E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650240" y="973455"/>
            <a:ext cx="5557520" cy="2736009"/>
          </a:xfr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52D8B01-7F3A-EEB5-D738-C695D19C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37</a:t>
            </a:fld>
            <a:endParaRPr lang="en-IE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1"/>
          <p:cNvSpPr txBox="1">
            <a:spLocks noGrp="1"/>
          </p:cNvSpPr>
          <p:nvPr>
            <p:ph type="title"/>
          </p:nvPr>
        </p:nvSpPr>
        <p:spPr>
          <a:xfrm>
            <a:off x="473074" y="350520"/>
            <a:ext cx="5912486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2600" dirty="0">
                <a:sym typeface="Mulish"/>
              </a:rPr>
              <a:t>In Your Copy: Make the Numeral 9</a:t>
            </a:r>
            <a:endParaRPr sz="2600" dirty="0">
              <a:sym typeface="Mulish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EE146-DCDC-5398-E6FC-C53F36932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0214" y="3833289"/>
            <a:ext cx="5807524" cy="845820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ym typeface="Mulish"/>
              </a:rPr>
              <a:t>Make a loop and then a line…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90BC6825-D50A-A8F9-4E51-A2D4D90573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21" r="1821"/>
          <a:stretch/>
        </p:blipFill>
        <p:spPr>
          <a:xfrm>
            <a:off x="650239" y="973454"/>
            <a:ext cx="5569795" cy="2736009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EA9B11-AE22-E800-CB6D-CF64EDCD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38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764345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EAEEFCB-FF7F-A668-66CC-6FA3D477EFB6}"/>
              </a:ext>
            </a:extLst>
          </p:cNvPr>
          <p:cNvSpPr txBox="1">
            <a:spLocks/>
          </p:cNvSpPr>
          <p:nvPr/>
        </p:nvSpPr>
        <p:spPr>
          <a:xfrm>
            <a:off x="495934" y="4187911"/>
            <a:ext cx="5866766" cy="3984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None/>
            </a:pPr>
            <a:r>
              <a:rPr lang="en-US" sz="2000" dirty="0"/>
              <a:t>Today's Number Up to 20 | </a:t>
            </a:r>
            <a:r>
              <a:rPr lang="en-US" sz="2000" dirty="0">
                <a:hlinkClick r:id="rId3"/>
              </a:rPr>
              <a:t>edco.ie/px4d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76654-FC69-65B5-61E3-BF9FA07B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39</a:t>
            </a:fld>
            <a:endParaRPr lang="en-IE" dirty="0"/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D633A1EB-6FDD-1562-16D6-38D20B43F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9756" y="995046"/>
            <a:ext cx="3161029" cy="3161029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070C306C-DDF2-21BB-EAF3-093DDF837E8A}"/>
              </a:ext>
            </a:extLst>
          </p:cNvPr>
          <p:cNvSpPr txBox="1">
            <a:spLocks/>
          </p:cNvSpPr>
          <p:nvPr/>
        </p:nvSpPr>
        <p:spPr>
          <a:xfrm>
            <a:off x="455318" y="350520"/>
            <a:ext cx="6019165" cy="512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15A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buClrTx/>
              <a:buFontTx/>
            </a:pPr>
            <a:r>
              <a:rPr lang="en-US" sz="2800" dirty="0"/>
              <a:t>Interactive Web Activity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93610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>
            <a:spLocks noGrp="1"/>
          </p:cNvSpPr>
          <p:nvPr>
            <p:ph type="title"/>
          </p:nvPr>
        </p:nvSpPr>
        <p:spPr>
          <a:xfrm>
            <a:off x="452438" y="32988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800" dirty="0">
                <a:latin typeface="Tahoma" panose="020B0604030504040204" pitchFamily="34" charset="0"/>
                <a:sym typeface="Mulish"/>
              </a:rPr>
              <a:t>Rationale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  <p:sp>
        <p:nvSpPr>
          <p:cNvPr id="131" name="Google Shape;131;p29"/>
          <p:cNvSpPr txBox="1">
            <a:spLocks noGrp="1"/>
          </p:cNvSpPr>
          <p:nvPr>
            <p:ph idx="1"/>
          </p:nvPr>
        </p:nvSpPr>
        <p:spPr>
          <a:xfrm>
            <a:off x="474343" y="941070"/>
            <a:ext cx="5862639" cy="375443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IE" sz="1650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These resources have been selected to offer children a gentle introduction to the numbers 8 and 9, which they may not have encountered formally in their current Junior Infants maths book. The resources will make them more prepared for the </a:t>
            </a:r>
            <a:r>
              <a:rPr lang="en-IE" sz="1650" i="1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Maths and Me </a:t>
            </a:r>
            <a:r>
              <a:rPr lang="en-IE" sz="1650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Senior Infants programme. 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IE" sz="1650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That said, it is not essential that teachers use these materials prior to starting the </a:t>
            </a:r>
            <a:r>
              <a:rPr lang="en-IE" sz="1650" i="1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Maths and Me </a:t>
            </a:r>
            <a:r>
              <a:rPr lang="en-IE" sz="1650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Senior Infant programme. The content of </a:t>
            </a:r>
            <a:r>
              <a:rPr lang="en-IE" sz="1650" i="1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Maths and Me </a:t>
            </a:r>
            <a:r>
              <a:rPr lang="en-IE" sz="1650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for Senior Infants has been carefully considered to provide cohesive and structured learning experiences for the children, that are also playful and engaging. When in Senior Infants, the numbers 8 and 9 will be constantly revised and consolidated alongside new learning.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BBDA7-DF14-BB95-05AB-B1FE1F495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4</a:t>
            </a:fld>
            <a:endParaRPr lang="en-IE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4"/>
          <p:cNvSpPr txBox="1">
            <a:spLocks noGrp="1"/>
          </p:cNvSpPr>
          <p:nvPr>
            <p:ph type="title"/>
          </p:nvPr>
        </p:nvSpPr>
        <p:spPr>
          <a:xfrm>
            <a:off x="447675" y="323850"/>
            <a:ext cx="2211388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sym typeface="Mulish"/>
              </a:rPr>
              <a:t>Ten</a:t>
            </a:r>
            <a:r>
              <a:rPr lang="en" sz="2800" dirty="0">
                <a:sym typeface="Mulish"/>
              </a:rPr>
              <a:t> Frame</a:t>
            </a:r>
            <a:endParaRPr sz="4400" dirty="0">
              <a:sym typeface="Mulish"/>
            </a:endParaRPr>
          </a:p>
        </p:txBody>
      </p:sp>
      <p:sp>
        <p:nvSpPr>
          <p:cNvPr id="289" name="Google Shape;289;p54"/>
          <p:cNvSpPr txBox="1">
            <a:spLocks noGrp="1"/>
          </p:cNvSpPr>
          <p:nvPr>
            <p:ph type="body" sz="half" idx="2"/>
          </p:nvPr>
        </p:nvSpPr>
        <p:spPr>
          <a:xfrm>
            <a:off x="447675" y="1905000"/>
            <a:ext cx="5488305" cy="282289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Put 8 in the frame.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How many on the top row?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How many on the bottom row?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Put 8 in the frame a different way.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If I take away ___ how many will be left?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Put __ in the frame. How many more to make 8?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Put 8 in the frame. How many do I need to take away to leave __?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endParaRPr lang="en-US" dirty="0">
              <a:solidFill>
                <a:schemeClr val="dk1"/>
              </a:solidFill>
              <a:sym typeface="Mulish"/>
            </a:endParaRPr>
          </a:p>
        </p:txBody>
      </p:sp>
      <p:pic>
        <p:nvPicPr>
          <p:cNvPr id="10" name="Content Placeholder 9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CAFCC099-9DB6-52E2-3950-6D3A69F32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5200" y="415608"/>
            <a:ext cx="2779147" cy="1767775"/>
          </a:xfr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6EF3BFE-E408-D153-9F38-F0B82F90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40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4"/>
          <p:cNvSpPr txBox="1">
            <a:spLocks noGrp="1"/>
          </p:cNvSpPr>
          <p:nvPr>
            <p:ph type="title"/>
          </p:nvPr>
        </p:nvSpPr>
        <p:spPr>
          <a:xfrm>
            <a:off x="447675" y="323850"/>
            <a:ext cx="2211388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800" dirty="0">
                <a:sym typeface="Mulish"/>
              </a:rPr>
              <a:t>Ten Frame</a:t>
            </a:r>
            <a:endParaRPr sz="4400" dirty="0">
              <a:sym typeface="Mulish"/>
            </a:endParaRPr>
          </a:p>
        </p:txBody>
      </p:sp>
      <p:sp>
        <p:nvSpPr>
          <p:cNvPr id="289" name="Google Shape;289;p54"/>
          <p:cNvSpPr txBox="1">
            <a:spLocks noGrp="1"/>
          </p:cNvSpPr>
          <p:nvPr>
            <p:ph type="body" sz="half" idx="2"/>
          </p:nvPr>
        </p:nvSpPr>
        <p:spPr>
          <a:xfrm>
            <a:off x="447675" y="1905000"/>
            <a:ext cx="5488305" cy="282289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Put 9 in the frame.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How many on the top row?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How many on the bottom row?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Put 9 in the frame a different way.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If I take away ___ how many will be left?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Put __ in the frame. How many more to make 9? 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Put 9 in the frame. How many do I need to take away to leave __?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endParaRPr lang="en-US" dirty="0">
              <a:solidFill>
                <a:schemeClr val="dk1"/>
              </a:solidFill>
              <a:sym typeface="Mulish"/>
            </a:endParaRP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endParaRPr lang="en-US" dirty="0">
              <a:solidFill>
                <a:schemeClr val="dk1"/>
              </a:solidFill>
              <a:sym typeface="Mulish"/>
            </a:endParaRPr>
          </a:p>
        </p:txBody>
      </p:sp>
      <p:pic>
        <p:nvPicPr>
          <p:cNvPr id="10" name="Content Placeholder 9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CAFCC099-9DB6-52E2-3950-6D3A69F32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5200" y="415608"/>
            <a:ext cx="2779147" cy="1767775"/>
          </a:xfr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8E0EC2-DD35-7BA4-9A0B-4A64358F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41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9753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4"/>
          <p:cNvSpPr txBox="1">
            <a:spLocks noGrp="1"/>
          </p:cNvSpPr>
          <p:nvPr>
            <p:ph type="title"/>
          </p:nvPr>
        </p:nvSpPr>
        <p:spPr>
          <a:xfrm>
            <a:off x="447675" y="323850"/>
            <a:ext cx="2211388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800" dirty="0">
                <a:sym typeface="Mulish"/>
              </a:rPr>
              <a:t>Ten Frame</a:t>
            </a:r>
            <a:endParaRPr sz="4400" dirty="0">
              <a:sym typeface="Mulish"/>
            </a:endParaRPr>
          </a:p>
        </p:txBody>
      </p:sp>
      <p:sp>
        <p:nvSpPr>
          <p:cNvPr id="289" name="Google Shape;289;p54"/>
          <p:cNvSpPr txBox="1">
            <a:spLocks noGrp="1"/>
          </p:cNvSpPr>
          <p:nvPr>
            <p:ph type="body" sz="half" idx="2"/>
          </p:nvPr>
        </p:nvSpPr>
        <p:spPr>
          <a:xfrm>
            <a:off x="455295" y="939164"/>
            <a:ext cx="3941445" cy="381571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Now stand the frame up tall and put 8 in the frame. Fill from the bottom left.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How many on the left?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How many on the right?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Arrange 8 in the frame in a different way.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If I take away ___ how many will be left?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Put __ in the frame. How many more to make 8?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Put 8 in the frame. How many do I need to take away to leave __?</a:t>
            </a:r>
          </a:p>
        </p:txBody>
      </p:sp>
      <p:pic>
        <p:nvPicPr>
          <p:cNvPr id="10" name="Content Placeholder 9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CAFCC099-9DB6-52E2-3950-6D3A69F32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4023360" y="1709011"/>
            <a:ext cx="2779147" cy="1767775"/>
          </a:xfr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482285-6A8B-1FC2-2B73-2487C647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42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6181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4"/>
          <p:cNvSpPr txBox="1">
            <a:spLocks noGrp="1"/>
          </p:cNvSpPr>
          <p:nvPr>
            <p:ph type="title"/>
          </p:nvPr>
        </p:nvSpPr>
        <p:spPr>
          <a:xfrm>
            <a:off x="447675" y="323850"/>
            <a:ext cx="2211388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800" dirty="0">
                <a:sym typeface="Mulish"/>
              </a:rPr>
              <a:t>Ten Frame</a:t>
            </a:r>
            <a:endParaRPr sz="4400" dirty="0">
              <a:sym typeface="Mulish"/>
            </a:endParaRPr>
          </a:p>
        </p:txBody>
      </p:sp>
      <p:sp>
        <p:nvSpPr>
          <p:cNvPr id="289" name="Google Shape;289;p54"/>
          <p:cNvSpPr txBox="1">
            <a:spLocks noGrp="1"/>
          </p:cNvSpPr>
          <p:nvPr>
            <p:ph type="body" sz="half" idx="2"/>
          </p:nvPr>
        </p:nvSpPr>
        <p:spPr>
          <a:xfrm>
            <a:off x="455295" y="939164"/>
            <a:ext cx="3941445" cy="381571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Now stand the frame up tall and put 9 in the frame. Fill from the bottom left.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How many on the left?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How many on the right?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Arrange 9 in the frame in a different way.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If I take away ___ how many will be left?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Put __ in the frame. How many more to make 9?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Put 9 in the frame. How many do I need to take away to leave __?</a:t>
            </a:r>
          </a:p>
        </p:txBody>
      </p:sp>
      <p:pic>
        <p:nvPicPr>
          <p:cNvPr id="10" name="Content Placeholder 9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CAFCC099-9DB6-52E2-3950-6D3A69F32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4023360" y="1709011"/>
            <a:ext cx="2779147" cy="1767775"/>
          </a:xfr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E77679-75AF-5FF0-063D-6EF26466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43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0624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7AA9A0-EF11-0037-66A3-1B34F5A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34" y="373380"/>
            <a:ext cx="6019165" cy="736806"/>
          </a:xfrm>
        </p:spPr>
        <p:txBody>
          <a:bodyPr anchor="t">
            <a:noAutofit/>
          </a:bodyPr>
          <a:lstStyle/>
          <a:p>
            <a:r>
              <a:rPr lang="en-US" sz="2200" dirty="0"/>
              <a:t>Digital Activity: Same But Different – </a:t>
            </a:r>
            <a:br>
              <a:rPr lang="en-US" sz="2200" dirty="0"/>
            </a:br>
            <a:r>
              <a:rPr lang="en-US" sz="2200" dirty="0"/>
              <a:t>Ten Frames</a:t>
            </a:r>
            <a:endParaRPr lang="en-IE" sz="22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C77431-BE9D-592F-1C67-77571B82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3881" y="4218392"/>
            <a:ext cx="5737859" cy="302578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sz="2000" u="sng" kern="100" dirty="0">
                <a:solidFill>
                  <a:srgbClr val="467886"/>
                </a:solidFill>
                <a:hlinkClick r:id="rId3"/>
              </a:rPr>
              <a:t>edco.ie/34pt</a:t>
            </a:r>
            <a:endParaRPr lang="en-IE" sz="2000" kern="100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0D62F-C616-8FA2-69E0-DB71A595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44</a:t>
            </a:fld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9D3D71-F729-74D5-5933-8A31B8D58F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14" b="1314"/>
          <a:stretch/>
        </p:blipFill>
        <p:spPr>
          <a:xfrm>
            <a:off x="563881" y="1095093"/>
            <a:ext cx="5677431" cy="302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65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4"/>
          <p:cNvSpPr txBox="1">
            <a:spLocks noGrp="1"/>
          </p:cNvSpPr>
          <p:nvPr>
            <p:ph type="title"/>
          </p:nvPr>
        </p:nvSpPr>
        <p:spPr>
          <a:xfrm>
            <a:off x="447675" y="323850"/>
            <a:ext cx="2211388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sym typeface="Mulish"/>
              </a:rPr>
              <a:t>Clapping</a:t>
            </a:r>
            <a:endParaRPr sz="4400" dirty="0">
              <a:sym typeface="Mulish"/>
            </a:endParaRPr>
          </a:p>
        </p:txBody>
      </p:sp>
      <p:sp>
        <p:nvSpPr>
          <p:cNvPr id="289" name="Google Shape;289;p54"/>
          <p:cNvSpPr txBox="1">
            <a:spLocks noGrp="1"/>
          </p:cNvSpPr>
          <p:nvPr>
            <p:ph type="body" sz="half" idx="2"/>
          </p:nvPr>
        </p:nvSpPr>
        <p:spPr>
          <a:xfrm>
            <a:off x="474345" y="939164"/>
            <a:ext cx="3120463" cy="381571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Listen to me clap.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How many times did I clap? Show me with your fingers.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How many times did I clap? Show me with your frame and counters.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 startAt="3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How many times did I clap? Show me on your number fan.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 startAt="3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How many times did I clap? Write the numeral on your MWB.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 startAt="3"/>
              <a:tabLst>
                <a:tab pos="358775" algn="l"/>
              </a:tabLst>
            </a:pPr>
            <a:endParaRPr lang="en-US" dirty="0">
              <a:solidFill>
                <a:schemeClr val="dk1"/>
              </a:solidFill>
              <a:sym typeface="Mulish"/>
            </a:endParaRP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endParaRPr lang="en-US" dirty="0">
              <a:solidFill>
                <a:schemeClr val="dk1"/>
              </a:solidFill>
              <a:sym typeface="Mulish"/>
            </a:endParaRP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B1D7AC93-374A-0658-5C6F-AEE07E56B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846" t="1" r="659" b="891"/>
          <a:stretch/>
        </p:blipFill>
        <p:spPr>
          <a:xfrm>
            <a:off x="3594808" y="1828188"/>
            <a:ext cx="3049832" cy="3026388"/>
          </a:xfr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B463C91-2A78-75D0-510E-B2B9BB79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45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7702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4"/>
          <p:cNvSpPr txBox="1">
            <a:spLocks noGrp="1"/>
          </p:cNvSpPr>
          <p:nvPr>
            <p:ph type="title"/>
          </p:nvPr>
        </p:nvSpPr>
        <p:spPr>
          <a:xfrm>
            <a:off x="447675" y="323850"/>
            <a:ext cx="3733800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sym typeface="Mulish"/>
              </a:rPr>
              <a:t>Sound of a Number</a:t>
            </a:r>
            <a:endParaRPr sz="4400" dirty="0">
              <a:sym typeface="Mulish"/>
            </a:endParaRPr>
          </a:p>
        </p:txBody>
      </p:sp>
      <p:sp>
        <p:nvSpPr>
          <p:cNvPr id="289" name="Google Shape;289;p54"/>
          <p:cNvSpPr txBox="1">
            <a:spLocks noGrp="1"/>
          </p:cNvSpPr>
          <p:nvPr>
            <p:ph type="body" sz="half" idx="2"/>
          </p:nvPr>
        </p:nvSpPr>
        <p:spPr>
          <a:xfrm>
            <a:off x="474345" y="939164"/>
            <a:ext cx="3840480" cy="381571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ct val="100000"/>
              <a:tabLst>
                <a:tab pos="358775" algn="l"/>
              </a:tabLst>
            </a:pPr>
            <a:r>
              <a:rPr lang="en-US" sz="1800" dirty="0">
                <a:solidFill>
                  <a:schemeClr val="dk1"/>
                </a:solidFill>
                <a:sym typeface="Mulish"/>
              </a:rPr>
              <a:t>Listen to me drop coins into this tin.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sz="1800" dirty="0">
                <a:solidFill>
                  <a:schemeClr val="dk1"/>
                </a:solidFill>
                <a:sym typeface="Mulish"/>
              </a:rPr>
              <a:t>How many coins did I drop in? Show me with your fingers.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sz="1800" dirty="0">
                <a:solidFill>
                  <a:schemeClr val="dk1"/>
                </a:solidFill>
                <a:sym typeface="Mulish"/>
              </a:rPr>
              <a:t>How many coins did I drop in? Show me with your frame and counters.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sz="1800" dirty="0">
                <a:solidFill>
                  <a:schemeClr val="dk1"/>
                </a:solidFill>
                <a:sym typeface="Mulish"/>
              </a:rPr>
              <a:t>How many coins did I drop in? Show me on your number fan.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sz="1800" dirty="0">
                <a:solidFill>
                  <a:schemeClr val="dk1"/>
                </a:solidFill>
                <a:sym typeface="Mulish"/>
              </a:rPr>
              <a:t>How many coins did I drop in? Write the numeral on your MWB.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tabLst>
                <a:tab pos="358775" algn="l"/>
              </a:tabLst>
            </a:pPr>
            <a:endParaRPr lang="en-US" dirty="0">
              <a:solidFill>
                <a:schemeClr val="dk1"/>
              </a:solidFill>
              <a:sym typeface="Mulish"/>
            </a:endParaRPr>
          </a:p>
        </p:txBody>
      </p:sp>
      <p:pic>
        <p:nvPicPr>
          <p:cNvPr id="5" name="Content Placeholder 4" descr="A number on a black background&#10;&#10;Description automatically generated">
            <a:extLst>
              <a:ext uri="{FF2B5EF4-FFF2-40B4-BE49-F238E27FC236}">
                <a16:creationId xmlns:a16="http://schemas.microsoft.com/office/drawing/2014/main" id="{AD2A39FC-756E-1D1C-DDA9-166140491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5270" y="1290458"/>
            <a:ext cx="2553056" cy="2562583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C800C-D144-C184-D8AE-A4086B91D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46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5849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4"/>
          <p:cNvSpPr txBox="1">
            <a:spLocks noGrp="1"/>
          </p:cNvSpPr>
          <p:nvPr>
            <p:ph type="title"/>
          </p:nvPr>
        </p:nvSpPr>
        <p:spPr>
          <a:xfrm>
            <a:off x="447675" y="323850"/>
            <a:ext cx="3733800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2800" dirty="0">
                <a:sym typeface="Mulish"/>
              </a:rPr>
              <a:t>M</a:t>
            </a:r>
            <a:r>
              <a:rPr lang="en-IE" sz="2800" dirty="0" err="1">
                <a:sym typeface="Mulish"/>
              </a:rPr>
              <a:t>aking</a:t>
            </a:r>
            <a:r>
              <a:rPr lang="en-IE" sz="2800" dirty="0">
                <a:sym typeface="Mulish"/>
              </a:rPr>
              <a:t> Sets of 8</a:t>
            </a:r>
            <a:endParaRPr sz="4400" dirty="0">
              <a:sym typeface="Mulish"/>
            </a:endParaRPr>
          </a:p>
        </p:txBody>
      </p:sp>
      <p:sp>
        <p:nvSpPr>
          <p:cNvPr id="289" name="Google Shape;289;p54"/>
          <p:cNvSpPr txBox="1">
            <a:spLocks noGrp="1"/>
          </p:cNvSpPr>
          <p:nvPr>
            <p:ph type="body" sz="half" idx="2"/>
          </p:nvPr>
        </p:nvSpPr>
        <p:spPr>
          <a:xfrm>
            <a:off x="504824" y="824023"/>
            <a:ext cx="3840480" cy="346621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IE" sz="1800" dirty="0"/>
              <a:t>Choose some objects to make </a:t>
            </a:r>
            <a:br>
              <a:rPr lang="en-IE" sz="1800" dirty="0"/>
            </a:br>
            <a:r>
              <a:rPr lang="en-IE" sz="1800" dirty="0"/>
              <a:t>a set.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IE" sz="1800" dirty="0"/>
              <a:t>How many objects are there in your set? How do you know?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IE" sz="1800" dirty="0"/>
              <a:t>Can you make a set of 8? How did you make a set of 8? How </a:t>
            </a:r>
            <a:br>
              <a:rPr lang="en-IE" sz="1800" dirty="0"/>
            </a:br>
            <a:r>
              <a:rPr lang="en-IE" sz="1800" dirty="0"/>
              <a:t>do you know that there are 8 objects in your set?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IE" sz="1800" dirty="0"/>
              <a:t>Count the objects in your set. Put your objects in a line. </a:t>
            </a:r>
            <a:br>
              <a:rPr lang="en-IE" sz="1800" dirty="0"/>
            </a:br>
            <a:r>
              <a:rPr lang="en-IE" sz="1800" dirty="0"/>
              <a:t>How many are there?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tabLst>
                <a:tab pos="358775" algn="l"/>
              </a:tabLst>
            </a:pPr>
            <a:endParaRPr lang="en-US" dirty="0">
              <a:solidFill>
                <a:schemeClr val="dk1"/>
              </a:solidFill>
              <a:sym typeface="Mulish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C800C-D144-C184-D8AE-A4086B91D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47</a:t>
            </a:fld>
            <a:endParaRPr lang="en-IE" dirty="0"/>
          </a:p>
        </p:txBody>
      </p:sp>
      <p:sp>
        <p:nvSpPr>
          <p:cNvPr id="4" name="Google Shape;223;p44">
            <a:extLst>
              <a:ext uri="{FF2B5EF4-FFF2-40B4-BE49-F238E27FC236}">
                <a16:creationId xmlns:a16="http://schemas.microsoft.com/office/drawing/2014/main" id="{F964E5AC-8429-D4E3-9DFF-58F7E6E40F1E}"/>
              </a:ext>
            </a:extLst>
          </p:cNvPr>
          <p:cNvSpPr txBox="1"/>
          <p:nvPr/>
        </p:nvSpPr>
        <p:spPr>
          <a:xfrm>
            <a:off x="790576" y="4558616"/>
            <a:ext cx="4835428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Proxima Nova"/>
              </a:rPr>
              <a:t>Needed: </a:t>
            </a:r>
            <a:r>
              <a:rPr lang="en-IE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Proxima Nova"/>
              </a:rPr>
              <a:t>m</a:t>
            </a:r>
            <a:r>
              <a:rPr lang="en-IE" sz="10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anipulatives (bears, counters, beads, links and interlocking cubes)</a:t>
            </a:r>
            <a:endParaRPr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roxima Nova"/>
            </a:endParaRPr>
          </a:p>
        </p:txBody>
      </p:sp>
      <p:pic>
        <p:nvPicPr>
          <p:cNvPr id="5" name="Picture 4" descr="A group of colorful circles&#10;&#10;AI-generated content may be incorrect.">
            <a:extLst>
              <a:ext uri="{FF2B5EF4-FFF2-40B4-BE49-F238E27FC236}">
                <a16:creationId xmlns:a16="http://schemas.microsoft.com/office/drawing/2014/main" id="{02DBB6AF-80D1-5364-60AF-12D3FE7B9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197" y="2759186"/>
            <a:ext cx="2303776" cy="160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1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4"/>
          <p:cNvSpPr txBox="1">
            <a:spLocks noGrp="1"/>
          </p:cNvSpPr>
          <p:nvPr>
            <p:ph type="title"/>
          </p:nvPr>
        </p:nvSpPr>
        <p:spPr>
          <a:xfrm>
            <a:off x="447675" y="323850"/>
            <a:ext cx="3733800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2800" dirty="0">
                <a:sym typeface="Mulish"/>
              </a:rPr>
              <a:t>M</a:t>
            </a:r>
            <a:r>
              <a:rPr lang="en-IE" sz="2800" dirty="0" err="1">
                <a:sym typeface="Mulish"/>
              </a:rPr>
              <a:t>aking</a:t>
            </a:r>
            <a:r>
              <a:rPr lang="en-IE" sz="2800" dirty="0">
                <a:sym typeface="Mulish"/>
              </a:rPr>
              <a:t> Sets of 9</a:t>
            </a:r>
            <a:endParaRPr sz="4400" dirty="0">
              <a:sym typeface="Mulish"/>
            </a:endParaRPr>
          </a:p>
        </p:txBody>
      </p:sp>
      <p:sp>
        <p:nvSpPr>
          <p:cNvPr id="289" name="Google Shape;289;p54"/>
          <p:cNvSpPr txBox="1">
            <a:spLocks noGrp="1"/>
          </p:cNvSpPr>
          <p:nvPr>
            <p:ph type="body" sz="half" idx="2"/>
          </p:nvPr>
        </p:nvSpPr>
        <p:spPr>
          <a:xfrm>
            <a:off x="504824" y="818707"/>
            <a:ext cx="3840480" cy="3429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IE" sz="1800" dirty="0"/>
              <a:t>Choose some objects to make </a:t>
            </a:r>
            <a:br>
              <a:rPr lang="en-IE" sz="1800" dirty="0"/>
            </a:br>
            <a:r>
              <a:rPr lang="en-IE" sz="1800" dirty="0"/>
              <a:t>a set.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IE" sz="1800" dirty="0"/>
              <a:t>How many objects are there in your set? How do you know?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IE" sz="1800" dirty="0"/>
              <a:t>Can you make a set of 9? How did you make a set of 9? How </a:t>
            </a:r>
            <a:br>
              <a:rPr lang="en-IE" sz="1800" dirty="0"/>
            </a:br>
            <a:r>
              <a:rPr lang="en-IE" sz="1800" dirty="0"/>
              <a:t>do you know that there are 9 objects in your set?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IE" sz="1800" dirty="0"/>
              <a:t>Count the objects in your set. Put your objects in a line. </a:t>
            </a:r>
            <a:br>
              <a:rPr lang="en-IE" sz="1800" dirty="0"/>
            </a:br>
            <a:r>
              <a:rPr lang="en-IE" sz="1800" dirty="0"/>
              <a:t>How many are there?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tabLst>
                <a:tab pos="358775" algn="l"/>
              </a:tabLst>
            </a:pPr>
            <a:endParaRPr lang="en-US" dirty="0">
              <a:solidFill>
                <a:schemeClr val="dk1"/>
              </a:solidFill>
              <a:sym typeface="Mulish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C800C-D144-C184-D8AE-A4086B91D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48</a:t>
            </a:fld>
            <a:endParaRPr lang="en-IE" dirty="0"/>
          </a:p>
        </p:txBody>
      </p:sp>
      <p:sp>
        <p:nvSpPr>
          <p:cNvPr id="6" name="Google Shape;223;p44">
            <a:extLst>
              <a:ext uri="{FF2B5EF4-FFF2-40B4-BE49-F238E27FC236}">
                <a16:creationId xmlns:a16="http://schemas.microsoft.com/office/drawing/2014/main" id="{D2F00295-3F94-6ED6-D678-6EC92990A270}"/>
              </a:ext>
            </a:extLst>
          </p:cNvPr>
          <p:cNvSpPr txBox="1"/>
          <p:nvPr/>
        </p:nvSpPr>
        <p:spPr>
          <a:xfrm>
            <a:off x="790576" y="4558616"/>
            <a:ext cx="4835428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Proxima Nova"/>
              </a:rPr>
              <a:t>Needed: </a:t>
            </a:r>
            <a:r>
              <a:rPr lang="en-IE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Proxima Nova"/>
              </a:rPr>
              <a:t>m</a:t>
            </a:r>
            <a:r>
              <a:rPr lang="en-IE" sz="10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anipulatives (bears, counters, beads, links and interlocking cubes)</a:t>
            </a:r>
            <a:endParaRPr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roxima Nova"/>
            </a:endParaRPr>
          </a:p>
        </p:txBody>
      </p:sp>
      <p:pic>
        <p:nvPicPr>
          <p:cNvPr id="8" name="Picture 7" descr="A group of colorful circles&#10;&#10;AI-generated content may be incorrect.">
            <a:extLst>
              <a:ext uri="{FF2B5EF4-FFF2-40B4-BE49-F238E27FC236}">
                <a16:creationId xmlns:a16="http://schemas.microsoft.com/office/drawing/2014/main" id="{D3BD6D12-6079-A6E2-A91A-E61D7EB67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197" y="2759186"/>
            <a:ext cx="2303776" cy="160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5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7AA9A0-EF11-0037-66A3-1B34F5A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4" y="373380"/>
            <a:ext cx="6019165" cy="398462"/>
          </a:xfrm>
        </p:spPr>
        <p:txBody>
          <a:bodyPr anchor="t">
            <a:noAutofit/>
          </a:bodyPr>
          <a:lstStyle/>
          <a:p>
            <a:r>
              <a:rPr lang="en-US" sz="2600" dirty="0"/>
              <a:t>Video: I Can Show the Number 8</a:t>
            </a:r>
            <a:endParaRPr lang="en-IE" sz="2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C77431-BE9D-592F-1C67-77571B82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691" y="4218392"/>
            <a:ext cx="5737859" cy="302578"/>
          </a:xfrm>
        </p:spPr>
        <p:txBody>
          <a:bodyPr>
            <a:noAutofit/>
          </a:bodyPr>
          <a:lstStyle/>
          <a:p>
            <a:pPr algn="ctr"/>
            <a:r>
              <a:rPr lang="en-IE" sz="2000" dirty="0">
                <a:hlinkClick r:id="rId3"/>
              </a:rPr>
              <a:t>edco.ie/bf5r</a:t>
            </a:r>
            <a:endParaRPr lang="en-IE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DC5042-430E-FB8B-88F8-32151A973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2469" b="12469"/>
          <a:stretch/>
        </p:blipFill>
        <p:spPr>
          <a:xfrm>
            <a:off x="709551" y="1042292"/>
            <a:ext cx="5438898" cy="3058915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C29F92-05D7-F876-B2EF-340FF0ED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49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7803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>
            <a:spLocks noGrp="1"/>
          </p:cNvSpPr>
          <p:nvPr>
            <p:ph idx="1"/>
          </p:nvPr>
        </p:nvSpPr>
        <p:spPr>
          <a:xfrm>
            <a:off x="475299" y="918452"/>
            <a:ext cx="5635942" cy="4325937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IE" sz="1800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The low-threshold, high-ceiling approach that typifies </a:t>
            </a:r>
            <a:r>
              <a:rPr lang="en-IE" sz="1800" i="1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Maths and Me </a:t>
            </a:r>
            <a:r>
              <a:rPr lang="en-IE" sz="1800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is designed to support children and enable them to comfortably work with numbers outside the traditional number limits.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IE" sz="1800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Ultimately, at the end of the </a:t>
            </a:r>
            <a:r>
              <a:rPr lang="en-IE" sz="1800" i="1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Maths and Me </a:t>
            </a:r>
            <a:r>
              <a:rPr lang="en-IE" sz="1800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Senior Infants programme, we are confident that the children will be much more capable and confident mathematicians!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1E7843-549A-BBD7-5450-1B542A17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5</a:t>
            </a:fld>
            <a:endParaRPr lang="en-IE" dirty="0"/>
          </a:p>
        </p:txBody>
      </p:sp>
      <p:sp>
        <p:nvSpPr>
          <p:cNvPr id="5" name="Google Shape;130;p29">
            <a:extLst>
              <a:ext uri="{FF2B5EF4-FFF2-40B4-BE49-F238E27FC236}">
                <a16:creationId xmlns:a16="http://schemas.microsoft.com/office/drawing/2014/main" id="{FAF9AA3E-7FDF-F4A7-C964-B0E5AC4F44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9884"/>
            <a:ext cx="5915025" cy="46291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800" dirty="0">
                <a:latin typeface="Tahoma" panose="020B0604030504040204" pitchFamily="34" charset="0"/>
                <a:sym typeface="Mulish"/>
              </a:rPr>
              <a:t>Rationale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  <p:pic>
        <p:nvPicPr>
          <p:cNvPr id="2" name="Picture Placeholder 6">
            <a:extLst>
              <a:ext uri="{FF2B5EF4-FFF2-40B4-BE49-F238E27FC236}">
                <a16:creationId xmlns:a16="http://schemas.microsoft.com/office/drawing/2014/main" id="{63595DE9-5559-6708-B8F8-638952FC80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51" r="22734"/>
          <a:stretch/>
        </p:blipFill>
        <p:spPr>
          <a:xfrm>
            <a:off x="4787796" y="3169839"/>
            <a:ext cx="1579667" cy="15806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98728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7AA9A0-EF11-0037-66A3-1B34F5A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4" y="373380"/>
            <a:ext cx="6070601" cy="398462"/>
          </a:xfrm>
        </p:spPr>
        <p:txBody>
          <a:bodyPr anchor="t">
            <a:noAutofit/>
          </a:bodyPr>
          <a:lstStyle/>
          <a:p>
            <a:r>
              <a:rPr lang="en-US" sz="2600" dirty="0"/>
              <a:t>Video: I Can Show the Number 9</a:t>
            </a:r>
            <a:endParaRPr lang="en-IE" sz="2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C77431-BE9D-592F-1C67-77571B82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691" y="4218392"/>
            <a:ext cx="5737859" cy="302578"/>
          </a:xfrm>
        </p:spPr>
        <p:txBody>
          <a:bodyPr>
            <a:noAutofit/>
          </a:bodyPr>
          <a:lstStyle/>
          <a:p>
            <a:pPr algn="ctr"/>
            <a:r>
              <a:rPr lang="en-IE" sz="2000" dirty="0">
                <a:hlinkClick r:id="rId3"/>
              </a:rPr>
              <a:t>edco.ie/rqmk</a:t>
            </a:r>
            <a:endParaRPr lang="en-IE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DC5042-430E-FB8B-88F8-32151A973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2580" b="12580"/>
          <a:stretch/>
        </p:blipFill>
        <p:spPr>
          <a:xfrm>
            <a:off x="709551" y="1042292"/>
            <a:ext cx="5438898" cy="3058915"/>
          </a:xfr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F5FB389-160E-BE3D-71C4-A4C43188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50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538614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C77431-BE9D-592F-1C67-77571B82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691" y="4218392"/>
            <a:ext cx="5737859" cy="302578"/>
          </a:xfrm>
        </p:spPr>
        <p:txBody>
          <a:bodyPr>
            <a:noAutofit/>
          </a:bodyPr>
          <a:lstStyle/>
          <a:p>
            <a:pPr algn="ctr"/>
            <a:r>
              <a:rPr lang="en-IE" sz="2000" dirty="0">
                <a:hlinkClick r:id="rId3"/>
              </a:rPr>
              <a:t>edco.ie/mspz</a:t>
            </a:r>
            <a:endParaRPr lang="en-IE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DC5042-430E-FB8B-88F8-32151A973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2602" b="12602"/>
          <a:stretch/>
        </p:blipFill>
        <p:spPr>
          <a:xfrm>
            <a:off x="709551" y="1042292"/>
            <a:ext cx="5438898" cy="305891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28020B-CEFF-6D48-4BCF-62044E29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51</a:t>
            </a:fld>
            <a:endParaRPr lang="en-IE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B9420EBA-DC7F-11C4-DB0F-FC767599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34" y="441960"/>
            <a:ext cx="6019165" cy="398462"/>
          </a:xfrm>
        </p:spPr>
        <p:txBody>
          <a:bodyPr anchor="t">
            <a:noAutofit/>
          </a:bodyPr>
          <a:lstStyle/>
          <a:p>
            <a:r>
              <a:rPr lang="en-US" sz="2050" dirty="0"/>
              <a:t>Video: Orange Level Two | Full Episodes 1-3</a:t>
            </a:r>
            <a:endParaRPr lang="en-IE" sz="2050" dirty="0"/>
          </a:p>
        </p:txBody>
      </p:sp>
    </p:spTree>
    <p:extLst>
      <p:ext uri="{BB962C8B-B14F-4D97-AF65-F5344CB8AC3E}">
        <p14:creationId xmlns:p14="http://schemas.microsoft.com/office/powerpoint/2010/main" val="21090998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7AA9A0-EF11-0037-66A3-1B34F5A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34" y="441960"/>
            <a:ext cx="6019165" cy="398462"/>
          </a:xfrm>
        </p:spPr>
        <p:txBody>
          <a:bodyPr anchor="t">
            <a:noAutofit/>
          </a:bodyPr>
          <a:lstStyle/>
          <a:p>
            <a:r>
              <a:rPr lang="en-US" sz="2050" dirty="0"/>
              <a:t>Video: Orange Level Two | Full Episodes 4-6</a:t>
            </a:r>
            <a:endParaRPr lang="en-IE" sz="205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C77431-BE9D-592F-1C67-77571B82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691" y="4218392"/>
            <a:ext cx="5737859" cy="302578"/>
          </a:xfrm>
        </p:spPr>
        <p:txBody>
          <a:bodyPr>
            <a:noAutofit/>
          </a:bodyPr>
          <a:lstStyle/>
          <a:p>
            <a:pPr algn="ctr"/>
            <a:r>
              <a:rPr lang="en-IE" sz="2000" dirty="0">
                <a:hlinkClick r:id="rId3"/>
              </a:rPr>
              <a:t>edco.ie/zbxu</a:t>
            </a:r>
            <a:endParaRPr lang="en-IE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DC5042-430E-FB8B-88F8-32151A973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2506" b="12506"/>
          <a:stretch/>
        </p:blipFill>
        <p:spPr>
          <a:xfrm>
            <a:off x="709551" y="1042292"/>
            <a:ext cx="5438898" cy="305891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28020B-CEFF-6D48-4BCF-62044E29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52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76945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7AA9A0-EF11-0037-66A3-1B34F5A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4" y="350520"/>
            <a:ext cx="6019165" cy="398462"/>
          </a:xfrm>
        </p:spPr>
        <p:txBody>
          <a:bodyPr anchor="t">
            <a:noAutofit/>
          </a:bodyPr>
          <a:lstStyle/>
          <a:p>
            <a:r>
              <a:rPr lang="en-US" sz="2800" dirty="0"/>
              <a:t>Video: The Number Eight</a:t>
            </a:r>
            <a:endParaRPr lang="en-IE" sz="28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C77431-BE9D-592F-1C67-77571B82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691" y="4218392"/>
            <a:ext cx="5737859" cy="302578"/>
          </a:xfrm>
        </p:spPr>
        <p:txBody>
          <a:bodyPr>
            <a:noAutofit/>
          </a:bodyPr>
          <a:lstStyle/>
          <a:p>
            <a:pPr algn="ctr"/>
            <a:r>
              <a:rPr lang="en-IE" sz="2000" dirty="0">
                <a:hlinkClick r:id="rId3"/>
              </a:rPr>
              <a:t>edco.ie/zqse</a:t>
            </a:r>
            <a:endParaRPr lang="en-IE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DC5042-430E-FB8B-88F8-32151A973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3107" b="12506"/>
          <a:stretch/>
        </p:blipFill>
        <p:spPr>
          <a:xfrm>
            <a:off x="709551" y="1066800"/>
            <a:ext cx="5438898" cy="303440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0EDB03-D88F-5EC9-D836-524A151F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53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80768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7AA9A0-EF11-0037-66A3-1B34F5A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4" y="350520"/>
            <a:ext cx="6019165" cy="398462"/>
          </a:xfrm>
        </p:spPr>
        <p:txBody>
          <a:bodyPr anchor="t">
            <a:noAutofit/>
          </a:bodyPr>
          <a:lstStyle/>
          <a:p>
            <a:r>
              <a:rPr lang="en-US" sz="2800" dirty="0"/>
              <a:t>Video: The Number Nine</a:t>
            </a:r>
            <a:endParaRPr lang="en-IE" sz="28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C77431-BE9D-592F-1C67-77571B82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8813" y="4218392"/>
            <a:ext cx="5737859" cy="302578"/>
          </a:xfrm>
        </p:spPr>
        <p:txBody>
          <a:bodyPr>
            <a:noAutofit/>
          </a:bodyPr>
          <a:lstStyle/>
          <a:p>
            <a:pPr algn="ctr"/>
            <a:r>
              <a:rPr lang="en-IE" sz="2000" dirty="0">
                <a:hlinkClick r:id="rId3"/>
              </a:rPr>
              <a:t>edco.ie/jucs</a:t>
            </a:r>
            <a:endParaRPr lang="en-IE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DC5042-430E-FB8B-88F8-32151A973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2696" b="12469"/>
          <a:stretch/>
        </p:blipFill>
        <p:spPr>
          <a:xfrm>
            <a:off x="709551" y="1051560"/>
            <a:ext cx="5438898" cy="304964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8AAD12-F69D-573F-A8F3-5ED0273E2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54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98160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481012" y="1314449"/>
            <a:ext cx="5915025" cy="3120653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Tahoma" panose="020B0604030504040204" pitchFamily="34" charset="0"/>
              </a:rPr>
              <a:t>Picture Books &amp; Read Alouds</a:t>
            </a:r>
            <a:endParaRPr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256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7"/>
          <p:cNvSpPr txBox="1">
            <a:spLocks noGrp="1"/>
          </p:cNvSpPr>
          <p:nvPr>
            <p:ph type="title"/>
          </p:nvPr>
        </p:nvSpPr>
        <p:spPr>
          <a:xfrm>
            <a:off x="463550" y="333375"/>
            <a:ext cx="5651500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2800" dirty="0">
                <a:sym typeface="Mulish"/>
              </a:rPr>
              <a:t>Picture Books &amp; Read Alouds via Internet Archive </a:t>
            </a:r>
            <a:endParaRPr lang="en-US" sz="4400" dirty="0">
              <a:sym typeface="Mulish"/>
            </a:endParaRPr>
          </a:p>
        </p:txBody>
      </p:sp>
      <p:sp>
        <p:nvSpPr>
          <p:cNvPr id="369" name="Google Shape;369;p67"/>
          <p:cNvSpPr txBox="1">
            <a:spLocks noGrp="1"/>
          </p:cNvSpPr>
          <p:nvPr>
            <p:ph type="body" sz="half" idx="2"/>
          </p:nvPr>
        </p:nvSpPr>
        <p:spPr>
          <a:xfrm>
            <a:off x="473074" y="1108075"/>
            <a:ext cx="5921376" cy="9239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" sz="1800" dirty="0">
                <a:solidFill>
                  <a:schemeClr val="dk1"/>
                </a:solidFill>
                <a:sym typeface="Mulish"/>
              </a:rPr>
              <a:t>There are many counting and number related books on </a:t>
            </a:r>
            <a:r>
              <a:rPr lang="en" sz="1800" u="sng" dirty="0">
                <a:solidFill>
                  <a:schemeClr val="hlink"/>
                </a:solidFill>
                <a:sym typeface="Mulish"/>
                <a:hlinkClick r:id="rId3"/>
              </a:rPr>
              <a:t>https://archive.org</a:t>
            </a:r>
            <a:endParaRPr lang="en" sz="1800" u="sng" dirty="0">
              <a:solidFill>
                <a:schemeClr val="hlink"/>
              </a:solidFill>
              <a:sym typeface="Mulish"/>
            </a:endParaRPr>
          </a:p>
        </p:txBody>
      </p:sp>
      <p:pic>
        <p:nvPicPr>
          <p:cNvPr id="8" name="Content Placeholder 7" descr="A black and white logo with columns&#10;&#10;Description automatically generated">
            <a:extLst>
              <a:ext uri="{FF2B5EF4-FFF2-40B4-BE49-F238E27FC236}">
                <a16:creationId xmlns:a16="http://schemas.microsoft.com/office/drawing/2014/main" id="{E0B94AC6-6453-5036-F7AD-93E562A99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43026" y="1882775"/>
            <a:ext cx="2356173" cy="2344090"/>
          </a:xfrm>
        </p:spPr>
      </p:pic>
      <p:sp>
        <p:nvSpPr>
          <p:cNvPr id="9" name="Google Shape;369;p67">
            <a:extLst>
              <a:ext uri="{FF2B5EF4-FFF2-40B4-BE49-F238E27FC236}">
                <a16:creationId xmlns:a16="http://schemas.microsoft.com/office/drawing/2014/main" id="{5E0134AF-BE03-C4B4-371A-06E0064A64A6}"/>
              </a:ext>
            </a:extLst>
          </p:cNvPr>
          <p:cNvSpPr txBox="1">
            <a:spLocks/>
          </p:cNvSpPr>
          <p:nvPr/>
        </p:nvSpPr>
        <p:spPr>
          <a:xfrm>
            <a:off x="473075" y="1997075"/>
            <a:ext cx="3136900" cy="2859088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800" dirty="0">
                <a:solidFill>
                  <a:schemeClr val="dk1"/>
                </a:solidFill>
                <a:sym typeface="Mulish"/>
              </a:rPr>
              <a:t>This is an online digital library/archive that is free to access. Just click on the link, register/log in for FREE, and then simply "borrow" the required book for an hour. After an hour you can choose to borrow it again if required.</a:t>
            </a:r>
            <a:endParaRPr lang="en-US" sz="1800" dirty="0">
              <a:solidFill>
                <a:schemeClr val="dk1"/>
              </a:solidFill>
              <a:sym typeface="Comic Sans MS"/>
            </a:endParaRPr>
          </a:p>
          <a:p>
            <a:pPr marL="342900">
              <a:lnSpc>
                <a:spcPct val="100000"/>
              </a:lnSpc>
              <a:spcBef>
                <a:spcPts val="1200"/>
              </a:spcBef>
              <a:spcAft>
                <a:spcPts val="900"/>
              </a:spcAft>
              <a:buClrTx/>
            </a:pPr>
            <a:endParaRPr lang="en-US" sz="1800" dirty="0">
              <a:solidFill>
                <a:schemeClr val="dk1"/>
              </a:solidFill>
              <a:sym typeface="Comic Sans M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95B38FE-9FA3-2A6A-FB0D-B405FA85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56</a:t>
            </a:fld>
            <a:endParaRPr lang="en-IE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7"/>
          <p:cNvSpPr txBox="1">
            <a:spLocks noGrp="1"/>
          </p:cNvSpPr>
          <p:nvPr>
            <p:ph type="title"/>
          </p:nvPr>
        </p:nvSpPr>
        <p:spPr>
          <a:xfrm>
            <a:off x="463550" y="333375"/>
            <a:ext cx="5651500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2800" dirty="0">
                <a:sym typeface="Mulish"/>
              </a:rPr>
              <a:t>Picture Books &amp; Read Alouds</a:t>
            </a:r>
            <a:endParaRPr lang="en-US" sz="4400" dirty="0">
              <a:sym typeface="Mulish"/>
            </a:endParaRPr>
          </a:p>
        </p:txBody>
      </p:sp>
      <p:sp>
        <p:nvSpPr>
          <p:cNvPr id="369" name="Google Shape;369;p67"/>
          <p:cNvSpPr txBox="1">
            <a:spLocks noGrp="1"/>
          </p:cNvSpPr>
          <p:nvPr>
            <p:ph type="body" sz="half" idx="2"/>
          </p:nvPr>
        </p:nvSpPr>
        <p:spPr>
          <a:xfrm>
            <a:off x="473074" y="914400"/>
            <a:ext cx="5020945" cy="365188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i="1" dirty="0"/>
              <a:t>Anno’s Counting Book </a:t>
            </a:r>
            <a:r>
              <a:rPr lang="en-US" sz="1800" dirty="0"/>
              <a:t>by Mitsumasa Anno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Downloadable at </a:t>
            </a:r>
            <a:r>
              <a:rPr lang="en-US" sz="1800" dirty="0">
                <a:hlinkClick r:id="rId3"/>
              </a:rPr>
              <a:t>edco.ie/cfyz</a:t>
            </a:r>
            <a:endParaRPr lang="en-US" sz="18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Suitable for Junior Infants and Senior Infants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This book takes the reader on a journey through the four seasons of the year with numbers 1 to 12. 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Numbers are represented by numerals,  cubes and many sets of objects in the beautiful scenes depicted in this wordless counting book.</a:t>
            </a:r>
          </a:p>
        </p:txBody>
      </p:sp>
      <p:pic>
        <p:nvPicPr>
          <p:cNvPr id="8" name="Content Placeholder 7" descr="A black and white logo with columns&#10;&#10;Description automatically generated">
            <a:extLst>
              <a:ext uri="{FF2B5EF4-FFF2-40B4-BE49-F238E27FC236}">
                <a16:creationId xmlns:a16="http://schemas.microsoft.com/office/drawing/2014/main" id="{E0B94AC6-6453-5036-F7AD-93E562A99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03543" y="3609976"/>
            <a:ext cx="945269" cy="940422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95B38FE-9FA3-2A6A-FB0D-B405FA85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57</a:t>
            </a:fld>
            <a:endParaRPr lang="en-IE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7"/>
          <p:cNvSpPr txBox="1">
            <a:spLocks noGrp="1"/>
          </p:cNvSpPr>
          <p:nvPr>
            <p:ph type="title"/>
          </p:nvPr>
        </p:nvSpPr>
        <p:spPr>
          <a:xfrm>
            <a:off x="463550" y="333375"/>
            <a:ext cx="5651500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2800" dirty="0">
                <a:sym typeface="Mulish"/>
              </a:rPr>
              <a:t>Picture Books &amp; Read Alouds</a:t>
            </a:r>
            <a:endParaRPr lang="en-US" sz="4400" dirty="0">
              <a:sym typeface="Mulish"/>
            </a:endParaRPr>
          </a:p>
        </p:txBody>
      </p:sp>
      <p:sp>
        <p:nvSpPr>
          <p:cNvPr id="369" name="Google Shape;369;p67"/>
          <p:cNvSpPr txBox="1">
            <a:spLocks noGrp="1"/>
          </p:cNvSpPr>
          <p:nvPr>
            <p:ph type="body" sz="half" idx="2"/>
          </p:nvPr>
        </p:nvSpPr>
        <p:spPr>
          <a:xfrm>
            <a:off x="473073" y="913752"/>
            <a:ext cx="6095367" cy="365188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1800" i="1" dirty="0"/>
              <a:t>My Eight Book</a:t>
            </a:r>
            <a:r>
              <a:rPr lang="en-IE" sz="1800" dirty="0"/>
              <a:t> and </a:t>
            </a:r>
            <a:r>
              <a:rPr lang="en-IE" sz="1800" i="1" dirty="0"/>
              <a:t>My Nine Book </a:t>
            </a:r>
            <a:r>
              <a:rPr lang="en-IE" sz="1800" dirty="0"/>
              <a:t>by Jane Belk Moncure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1800" dirty="0"/>
              <a:t>Downloadable at </a:t>
            </a:r>
            <a:r>
              <a:rPr lang="en-US" sz="1800" dirty="0">
                <a:hlinkClick r:id="rId3"/>
              </a:rPr>
              <a:t>edco.ie/bqyk</a:t>
            </a:r>
            <a:r>
              <a:rPr lang="en-US" sz="1800" dirty="0"/>
              <a:t> and </a:t>
            </a:r>
            <a:r>
              <a:rPr lang="en-US" sz="1800" dirty="0">
                <a:hlinkClick r:id="rId4"/>
              </a:rPr>
              <a:t>edco.ie/k92m</a:t>
            </a:r>
            <a:endParaRPr lang="en-IE" sz="18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1800" dirty="0"/>
              <a:t>Suitable for Junior Infants and Senior Infants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 series of books where each one introduces the concept of the title number by interacting with that amount of a variety of things, some of which are grouped and regrouped to demonstrate adding        and subtracting.</a:t>
            </a:r>
          </a:p>
        </p:txBody>
      </p:sp>
      <p:pic>
        <p:nvPicPr>
          <p:cNvPr id="8" name="Content Placeholder 7" descr="A black and white logo with columns&#10;&#10;Description automatically generated">
            <a:extLst>
              <a:ext uri="{FF2B5EF4-FFF2-40B4-BE49-F238E27FC236}">
                <a16:creationId xmlns:a16="http://schemas.microsoft.com/office/drawing/2014/main" id="{E0B94AC6-6453-5036-F7AD-93E562A99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503543" y="3609976"/>
            <a:ext cx="945269" cy="940422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95B38FE-9FA3-2A6A-FB0D-B405FA85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58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86148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7"/>
          <p:cNvSpPr txBox="1">
            <a:spLocks noGrp="1"/>
          </p:cNvSpPr>
          <p:nvPr>
            <p:ph type="title"/>
          </p:nvPr>
        </p:nvSpPr>
        <p:spPr>
          <a:xfrm>
            <a:off x="463550" y="333375"/>
            <a:ext cx="5651500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2800" dirty="0">
                <a:sym typeface="Mulish"/>
              </a:rPr>
              <a:t>Picture Books &amp; Read Alouds</a:t>
            </a:r>
            <a:endParaRPr lang="en-US" sz="4400" dirty="0">
              <a:sym typeface="Mulish"/>
            </a:endParaRPr>
          </a:p>
        </p:txBody>
      </p:sp>
      <p:sp>
        <p:nvSpPr>
          <p:cNvPr id="369" name="Google Shape;369;p67"/>
          <p:cNvSpPr txBox="1">
            <a:spLocks noGrp="1"/>
          </p:cNvSpPr>
          <p:nvPr>
            <p:ph type="body" sz="half" idx="2"/>
          </p:nvPr>
        </p:nvSpPr>
        <p:spPr>
          <a:xfrm>
            <a:off x="473074" y="914400"/>
            <a:ext cx="5836286" cy="365188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1800" i="1" dirty="0"/>
              <a:t>Eight Silly Monkeys </a:t>
            </a:r>
            <a:r>
              <a:rPr lang="en-IE" sz="1800" dirty="0"/>
              <a:t>by Steve Haskamp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1800" dirty="0"/>
              <a:t>Downloadable at </a:t>
            </a:r>
            <a:r>
              <a:rPr lang="en-US" sz="1800" dirty="0">
                <a:hlinkClick r:id="rId3"/>
              </a:rPr>
              <a:t>edco.ie/89ac</a:t>
            </a:r>
            <a:endParaRPr lang="en-US" sz="18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1800" dirty="0"/>
              <a:t>Suitable for Junior Infants and Senior Infants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 picture book version of the popular counting down song/rhyme ‘No more monkeys jumping on the bed!’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95B38FE-9FA3-2A6A-FB0D-B405FA85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59</a:t>
            </a:fld>
            <a:endParaRPr lang="en-IE" dirty="0"/>
          </a:p>
        </p:txBody>
      </p:sp>
      <p:pic>
        <p:nvPicPr>
          <p:cNvPr id="10" name="Content Placeholder 7" descr="A black and white logo with columns&#10;&#10;Description automatically generated">
            <a:extLst>
              <a:ext uri="{FF2B5EF4-FFF2-40B4-BE49-F238E27FC236}">
                <a16:creationId xmlns:a16="http://schemas.microsoft.com/office/drawing/2014/main" id="{098B5FB1-F531-30D9-D31B-C830E6AE9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543" y="3609976"/>
            <a:ext cx="945269" cy="94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3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481012" y="1314449"/>
            <a:ext cx="5915025" cy="3120653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3000" dirty="0">
                <a:solidFill>
                  <a:schemeClr val="tx1"/>
                </a:solidFill>
                <a:latin typeface="Tahoma" panose="020B0604030504040204" pitchFamily="34" charset="0"/>
              </a:rPr>
              <a:t>Counting &amp; Numeration</a:t>
            </a:r>
            <a:endParaRPr sz="30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7"/>
          <p:cNvSpPr txBox="1">
            <a:spLocks noGrp="1"/>
          </p:cNvSpPr>
          <p:nvPr>
            <p:ph type="title"/>
          </p:nvPr>
        </p:nvSpPr>
        <p:spPr>
          <a:xfrm>
            <a:off x="463550" y="333375"/>
            <a:ext cx="5651500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2800" dirty="0">
                <a:sym typeface="Mulish"/>
              </a:rPr>
              <a:t>Picture Books &amp; Read Alouds</a:t>
            </a:r>
            <a:endParaRPr lang="en-US" sz="4400" dirty="0">
              <a:sym typeface="Mulish"/>
            </a:endParaRPr>
          </a:p>
        </p:txBody>
      </p:sp>
      <p:sp>
        <p:nvSpPr>
          <p:cNvPr id="369" name="Google Shape;369;p67"/>
          <p:cNvSpPr txBox="1">
            <a:spLocks noGrp="1"/>
          </p:cNvSpPr>
          <p:nvPr>
            <p:ph type="body" sz="half" idx="2"/>
          </p:nvPr>
        </p:nvSpPr>
        <p:spPr>
          <a:xfrm>
            <a:off x="473073" y="913752"/>
            <a:ext cx="5020945" cy="365188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1800" i="1" dirty="0"/>
              <a:t>Nine Town </a:t>
            </a:r>
            <a:r>
              <a:rPr lang="en-IE" sz="1800" dirty="0"/>
              <a:t>by Nadia Higgins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1800" dirty="0"/>
              <a:t>Downloadable at </a:t>
            </a:r>
            <a:r>
              <a:rPr lang="en-US" sz="1800" dirty="0">
                <a:hlinkClick r:id="rId3"/>
              </a:rPr>
              <a:t>edco.ie/buds</a:t>
            </a:r>
            <a:endParaRPr lang="en-IE" sz="18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1800" dirty="0"/>
              <a:t>Suitable for Junior Infants and Senior Infants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 series of books where each one tells the story of a town dedicated to the title number.</a:t>
            </a:r>
          </a:p>
        </p:txBody>
      </p:sp>
      <p:pic>
        <p:nvPicPr>
          <p:cNvPr id="8" name="Content Placeholder 7" descr="A black and white logo with columns&#10;&#10;Description automatically generated">
            <a:extLst>
              <a:ext uri="{FF2B5EF4-FFF2-40B4-BE49-F238E27FC236}">
                <a16:creationId xmlns:a16="http://schemas.microsoft.com/office/drawing/2014/main" id="{E0B94AC6-6453-5036-F7AD-93E562A99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03543" y="3609976"/>
            <a:ext cx="945269" cy="940422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95B38FE-9FA3-2A6A-FB0D-B405FA85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60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12563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7"/>
          <p:cNvSpPr txBox="1">
            <a:spLocks noGrp="1"/>
          </p:cNvSpPr>
          <p:nvPr>
            <p:ph type="title"/>
          </p:nvPr>
        </p:nvSpPr>
        <p:spPr>
          <a:xfrm>
            <a:off x="463550" y="333375"/>
            <a:ext cx="5651500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2800" dirty="0">
                <a:sym typeface="Mulish"/>
              </a:rPr>
              <a:t>Picture Books &amp; Read Alouds</a:t>
            </a:r>
            <a:endParaRPr lang="en-US" sz="4400" dirty="0">
              <a:sym typeface="Mulish"/>
            </a:endParaRPr>
          </a:p>
        </p:txBody>
      </p:sp>
      <p:sp>
        <p:nvSpPr>
          <p:cNvPr id="369" name="Google Shape;369;p67"/>
          <p:cNvSpPr txBox="1">
            <a:spLocks noGrp="1"/>
          </p:cNvSpPr>
          <p:nvPr>
            <p:ph type="body" sz="half" idx="2"/>
          </p:nvPr>
        </p:nvSpPr>
        <p:spPr>
          <a:xfrm>
            <a:off x="473073" y="913752"/>
            <a:ext cx="5127627" cy="365188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1800" i="1" dirty="0"/>
              <a:t>Nine Ducks Nine </a:t>
            </a:r>
            <a:r>
              <a:rPr lang="en-IE" sz="1800" dirty="0"/>
              <a:t>by Sarah Hayes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1800" dirty="0"/>
              <a:t>Downloadable at </a:t>
            </a:r>
            <a:r>
              <a:rPr lang="en-US" sz="1800" dirty="0">
                <a:hlinkClick r:id="rId3"/>
              </a:rPr>
              <a:t>edco.ie/82tz</a:t>
            </a:r>
            <a:endParaRPr lang="en-IE" sz="18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1800" dirty="0"/>
              <a:t>Suitable for Junior Infants and Senior Infants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Intimidated by Fox, nine ducks leave,       one-by-one, only to all return at the end  when Fox gets his comeuppance. </a:t>
            </a:r>
          </a:p>
        </p:txBody>
      </p:sp>
      <p:pic>
        <p:nvPicPr>
          <p:cNvPr id="8" name="Content Placeholder 7" descr="A black and white logo with columns&#10;&#10;Description automatically generated">
            <a:extLst>
              <a:ext uri="{FF2B5EF4-FFF2-40B4-BE49-F238E27FC236}">
                <a16:creationId xmlns:a16="http://schemas.microsoft.com/office/drawing/2014/main" id="{E0B94AC6-6453-5036-F7AD-93E562A99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03543" y="3609976"/>
            <a:ext cx="945269" cy="940422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95B38FE-9FA3-2A6A-FB0D-B405FA85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61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0764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481012" y="1314449"/>
            <a:ext cx="5915025" cy="3120653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IE" sz="3000" dirty="0">
                <a:solidFill>
                  <a:schemeClr val="tx1"/>
                </a:solidFill>
                <a:latin typeface="Tahoma" panose="020B0604030504040204" pitchFamily="34" charset="0"/>
              </a:rPr>
              <a:t>Games</a:t>
            </a:r>
            <a:endParaRPr sz="30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765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7"/>
          <p:cNvSpPr txBox="1">
            <a:spLocks noGrp="1"/>
          </p:cNvSpPr>
          <p:nvPr>
            <p:ph type="title"/>
          </p:nvPr>
        </p:nvSpPr>
        <p:spPr>
          <a:xfrm>
            <a:off x="461963" y="331788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800" dirty="0">
                <a:sym typeface="Mulish"/>
              </a:rPr>
              <a:t>Pair Game: Throw and Build!</a:t>
            </a:r>
            <a:endParaRPr sz="4400" dirty="0">
              <a:sym typeface="Mulish"/>
            </a:endParaRPr>
          </a:p>
        </p:txBody>
      </p:sp>
      <p:sp>
        <p:nvSpPr>
          <p:cNvPr id="428" name="Google Shape;428;p77"/>
          <p:cNvSpPr txBox="1">
            <a:spLocks noGrp="1"/>
          </p:cNvSpPr>
          <p:nvPr>
            <p:ph idx="1"/>
          </p:nvPr>
        </p:nvSpPr>
        <p:spPr>
          <a:xfrm>
            <a:off x="471488" y="828675"/>
            <a:ext cx="5834063" cy="393779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 b="1" dirty="0">
                <a:solidFill>
                  <a:schemeClr val="dk1"/>
                </a:solidFill>
                <a:sym typeface="Mulish"/>
              </a:rPr>
              <a:t>Needed: </a:t>
            </a:r>
            <a:r>
              <a:rPr lang="en" sz="1800" dirty="0">
                <a:solidFill>
                  <a:schemeClr val="dk1"/>
                </a:solidFill>
                <a:sym typeface="Mulish"/>
              </a:rPr>
              <a:t>8 cubes (unifix or multilink), one or two dice, per player.</a:t>
            </a:r>
            <a:endParaRPr sz="1800" dirty="0">
              <a:solidFill>
                <a:schemeClr val="dk1"/>
              </a:solidFill>
              <a:sym typeface="Mulish"/>
            </a:endParaRP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dk1"/>
                </a:solidFill>
                <a:sym typeface="Mulish"/>
              </a:rPr>
              <a:t>Each player, in turn, chooses to throw one or two dice and then builds a stack of that number </a:t>
            </a:r>
            <a:br>
              <a:rPr lang="en" sz="1800" dirty="0">
                <a:solidFill>
                  <a:schemeClr val="dk1"/>
                </a:solidFill>
                <a:sym typeface="Mulish"/>
              </a:rPr>
            </a:br>
            <a:r>
              <a:rPr lang="en" sz="1800" dirty="0">
                <a:solidFill>
                  <a:schemeClr val="dk1"/>
                </a:solidFill>
                <a:sym typeface="Mulish"/>
              </a:rPr>
              <a:t>of cubes.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dk1"/>
                </a:solidFill>
                <a:sym typeface="Mulish"/>
              </a:rPr>
              <a:t>The players add to their stack of number of cubes.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dk1"/>
                </a:solidFill>
                <a:sym typeface="Mulish"/>
              </a:rPr>
              <a:t>The first player to build a stack of 8 cubes wins </a:t>
            </a:r>
            <a:br>
              <a:rPr lang="en" sz="1800" dirty="0">
                <a:solidFill>
                  <a:schemeClr val="dk1"/>
                </a:solidFill>
                <a:sym typeface="Mulish"/>
              </a:rPr>
            </a:br>
            <a:r>
              <a:rPr lang="en" sz="1800" dirty="0">
                <a:solidFill>
                  <a:schemeClr val="dk1"/>
                </a:solidFill>
                <a:sym typeface="Mulish"/>
              </a:rPr>
              <a:t>the game.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CB6825-965E-5426-4686-E919FDCF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63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08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7"/>
          <p:cNvSpPr txBox="1">
            <a:spLocks noGrp="1"/>
          </p:cNvSpPr>
          <p:nvPr>
            <p:ph type="title"/>
          </p:nvPr>
        </p:nvSpPr>
        <p:spPr>
          <a:xfrm>
            <a:off x="461963" y="331788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800" dirty="0">
                <a:sym typeface="Mulish"/>
              </a:rPr>
              <a:t>Pair Game: Throw and Build!</a:t>
            </a:r>
            <a:endParaRPr sz="4400" dirty="0">
              <a:sym typeface="Mulish"/>
            </a:endParaRPr>
          </a:p>
        </p:txBody>
      </p:sp>
      <p:sp>
        <p:nvSpPr>
          <p:cNvPr id="428" name="Google Shape;428;p77"/>
          <p:cNvSpPr txBox="1">
            <a:spLocks noGrp="1"/>
          </p:cNvSpPr>
          <p:nvPr>
            <p:ph idx="1"/>
          </p:nvPr>
        </p:nvSpPr>
        <p:spPr>
          <a:xfrm>
            <a:off x="471488" y="828675"/>
            <a:ext cx="5834063" cy="393779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 b="1" dirty="0">
                <a:solidFill>
                  <a:schemeClr val="dk1"/>
                </a:solidFill>
                <a:sym typeface="Mulish"/>
              </a:rPr>
              <a:t>Needed: </a:t>
            </a:r>
            <a:r>
              <a:rPr lang="en" sz="1800" dirty="0">
                <a:solidFill>
                  <a:schemeClr val="dk1"/>
                </a:solidFill>
                <a:sym typeface="Mulish"/>
              </a:rPr>
              <a:t>9 cubes (unifix or multilink), one or two dice, per player.</a:t>
            </a:r>
            <a:endParaRPr sz="1800" dirty="0">
              <a:solidFill>
                <a:schemeClr val="dk1"/>
              </a:solidFill>
              <a:sym typeface="Mulish"/>
            </a:endParaRP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dk1"/>
                </a:solidFill>
                <a:sym typeface="Mulish"/>
              </a:rPr>
              <a:t>Each player, in turn, chooses to throw one or two dice and then builds a stack of that number </a:t>
            </a:r>
            <a:br>
              <a:rPr lang="en" sz="1800" dirty="0">
                <a:solidFill>
                  <a:schemeClr val="dk1"/>
                </a:solidFill>
                <a:sym typeface="Mulish"/>
              </a:rPr>
            </a:br>
            <a:r>
              <a:rPr lang="en" sz="1800" dirty="0">
                <a:solidFill>
                  <a:schemeClr val="dk1"/>
                </a:solidFill>
                <a:sym typeface="Mulish"/>
              </a:rPr>
              <a:t>of cubes.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dk1"/>
                </a:solidFill>
                <a:sym typeface="Mulish"/>
              </a:rPr>
              <a:t>The players add to their stack of number of cubes.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dk1"/>
                </a:solidFill>
                <a:sym typeface="Mulish"/>
              </a:rPr>
              <a:t>The first player to build a stack of 9 cubes wins </a:t>
            </a:r>
            <a:br>
              <a:rPr lang="en" sz="1800" dirty="0">
                <a:solidFill>
                  <a:schemeClr val="dk1"/>
                </a:solidFill>
                <a:sym typeface="Mulish"/>
              </a:rPr>
            </a:br>
            <a:r>
              <a:rPr lang="en" sz="1800" dirty="0">
                <a:solidFill>
                  <a:schemeClr val="dk1"/>
                </a:solidFill>
                <a:sym typeface="Mulish"/>
              </a:rPr>
              <a:t>the game.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CB6825-965E-5426-4686-E919FDCF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64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0615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7"/>
          <p:cNvSpPr txBox="1">
            <a:spLocks noGrp="1"/>
          </p:cNvSpPr>
          <p:nvPr>
            <p:ph type="title"/>
          </p:nvPr>
        </p:nvSpPr>
        <p:spPr>
          <a:xfrm>
            <a:off x="461963" y="331788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800" dirty="0">
                <a:sym typeface="Mulish"/>
              </a:rPr>
              <a:t>Pair Game: Tower Splits!</a:t>
            </a:r>
            <a:endParaRPr sz="4400" dirty="0">
              <a:sym typeface="Mulish"/>
            </a:endParaRPr>
          </a:p>
        </p:txBody>
      </p:sp>
      <p:sp>
        <p:nvSpPr>
          <p:cNvPr id="428" name="Google Shape;428;p77"/>
          <p:cNvSpPr txBox="1">
            <a:spLocks noGrp="1"/>
          </p:cNvSpPr>
          <p:nvPr>
            <p:ph idx="1"/>
          </p:nvPr>
        </p:nvSpPr>
        <p:spPr>
          <a:xfrm>
            <a:off x="471488" y="828675"/>
            <a:ext cx="5834063" cy="393779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700" b="1" dirty="0">
                <a:solidFill>
                  <a:schemeClr val="dk1"/>
                </a:solidFill>
                <a:sym typeface="Mulish"/>
              </a:rPr>
              <a:t>Needed: </a:t>
            </a:r>
            <a:r>
              <a:rPr lang="en" sz="1700" dirty="0">
                <a:solidFill>
                  <a:schemeClr val="dk1"/>
                </a:solidFill>
                <a:sym typeface="Mulish"/>
              </a:rPr>
              <a:t>8 cubes and tokens (could be counters, links, paperclips, etc.) </a:t>
            </a:r>
            <a:endParaRPr sz="1700" dirty="0">
              <a:solidFill>
                <a:schemeClr val="dk1"/>
              </a:solidFill>
              <a:sym typeface="Mulish"/>
            </a:endParaRP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" sz="1700" dirty="0">
                <a:solidFill>
                  <a:schemeClr val="dk1"/>
                </a:solidFill>
                <a:sym typeface="Mulish"/>
              </a:rPr>
              <a:t>Player A makes a tower of 8 cubes.</a:t>
            </a:r>
            <a:endParaRPr sz="1700" dirty="0">
              <a:solidFill>
                <a:schemeClr val="dk1"/>
              </a:solidFill>
              <a:sym typeface="Mulish"/>
            </a:endParaRP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" sz="1700" dirty="0">
                <a:solidFill>
                  <a:schemeClr val="dk1"/>
                </a:solidFill>
                <a:sym typeface="Mulish"/>
              </a:rPr>
              <a:t>Player B closes their eyes and calls SPLIT!</a:t>
            </a:r>
            <a:endParaRPr sz="1700" dirty="0">
              <a:solidFill>
                <a:schemeClr val="dk1"/>
              </a:solidFill>
              <a:sym typeface="Mulish"/>
            </a:endParaRP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" sz="1700" dirty="0">
                <a:solidFill>
                  <a:schemeClr val="dk1"/>
                </a:solidFill>
                <a:sym typeface="Mulish"/>
              </a:rPr>
              <a:t>Player A splits the tower in 2 parts and hides one part behind their back.</a:t>
            </a:r>
            <a:endParaRPr sz="1700" dirty="0">
              <a:solidFill>
                <a:schemeClr val="dk1"/>
              </a:solidFill>
              <a:sym typeface="Mulish"/>
            </a:endParaRP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" sz="1700" dirty="0">
                <a:solidFill>
                  <a:schemeClr val="dk1"/>
                </a:solidFill>
                <a:sym typeface="Mulish"/>
              </a:rPr>
              <a:t>Player B looks at the part of the tower they can see and says how many cubes are hidden. If correct, Player B takes a token.</a:t>
            </a:r>
            <a:endParaRPr sz="1700" dirty="0">
              <a:solidFill>
                <a:schemeClr val="dk1"/>
              </a:solidFill>
              <a:sym typeface="Mulish"/>
            </a:endParaRP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" sz="1700" dirty="0">
                <a:solidFill>
                  <a:schemeClr val="dk1"/>
                </a:solidFill>
                <a:sym typeface="Mulish"/>
              </a:rPr>
              <a:t>Swap roles and keep playing until time is up. </a:t>
            </a:r>
            <a:endParaRPr sz="1700" dirty="0">
              <a:solidFill>
                <a:schemeClr val="dk1"/>
              </a:solidFill>
              <a:sym typeface="Mulish"/>
            </a:endParaRP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" sz="1700" dirty="0">
                <a:solidFill>
                  <a:schemeClr val="dk1"/>
                </a:solidFill>
                <a:sym typeface="Mulish"/>
              </a:rPr>
              <a:t>The winner is the person with the most tokens when the time is up.</a:t>
            </a:r>
            <a:endParaRPr sz="1700" dirty="0">
              <a:solidFill>
                <a:schemeClr val="dk1"/>
              </a:solidFill>
              <a:sym typeface="Mulish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CB6825-965E-5426-4686-E919FDCF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65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7"/>
          <p:cNvSpPr txBox="1">
            <a:spLocks noGrp="1"/>
          </p:cNvSpPr>
          <p:nvPr>
            <p:ph type="title"/>
          </p:nvPr>
        </p:nvSpPr>
        <p:spPr>
          <a:xfrm>
            <a:off x="461963" y="331788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800" dirty="0">
                <a:sym typeface="Mulish"/>
              </a:rPr>
              <a:t>Pair Game: Tower Splits!</a:t>
            </a:r>
            <a:endParaRPr sz="4400" dirty="0">
              <a:sym typeface="Mulish"/>
            </a:endParaRPr>
          </a:p>
        </p:txBody>
      </p:sp>
      <p:sp>
        <p:nvSpPr>
          <p:cNvPr id="428" name="Google Shape;428;p77"/>
          <p:cNvSpPr txBox="1">
            <a:spLocks noGrp="1"/>
          </p:cNvSpPr>
          <p:nvPr>
            <p:ph idx="1"/>
          </p:nvPr>
        </p:nvSpPr>
        <p:spPr>
          <a:xfrm>
            <a:off x="471487" y="828675"/>
            <a:ext cx="5834063" cy="393779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700" b="1" dirty="0">
                <a:solidFill>
                  <a:schemeClr val="dk1"/>
                </a:solidFill>
                <a:sym typeface="Mulish"/>
              </a:rPr>
              <a:t>Needed: </a:t>
            </a:r>
            <a:r>
              <a:rPr lang="en-US" sz="1700" dirty="0">
                <a:solidFill>
                  <a:schemeClr val="dk1"/>
                </a:solidFill>
                <a:sym typeface="Mulish"/>
              </a:rPr>
              <a:t>9 cubes and tokens (could be counters, links, paperclips, etc.) 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Player A makes a tower of 9 cubes.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Player B closes their eyes and calls SPLIT!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Player A splits the tower in 2 parts and hides one part behind their back.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Player B looks at the part of the tower they can see and says how many cubes are hidden. If correct, Player B takes a token.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Swap roles and keep playing until time is up. 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The winner is the person with the most tokens when the time is up.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1A26B1-6F3B-6E55-0853-5AA762D6A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66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9431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7"/>
          <p:cNvSpPr txBox="1">
            <a:spLocks noGrp="1"/>
          </p:cNvSpPr>
          <p:nvPr>
            <p:ph type="title"/>
          </p:nvPr>
        </p:nvSpPr>
        <p:spPr>
          <a:xfrm>
            <a:off x="461963" y="331788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sym typeface="Mulish"/>
              </a:rPr>
              <a:t>Pair Game: Chain Splits!</a:t>
            </a:r>
            <a:endParaRPr sz="4400" dirty="0">
              <a:sym typeface="Mulish"/>
            </a:endParaRPr>
          </a:p>
        </p:txBody>
      </p:sp>
      <p:sp>
        <p:nvSpPr>
          <p:cNvPr id="428" name="Google Shape;428;p77"/>
          <p:cNvSpPr txBox="1">
            <a:spLocks noGrp="1"/>
          </p:cNvSpPr>
          <p:nvPr>
            <p:ph idx="1"/>
          </p:nvPr>
        </p:nvSpPr>
        <p:spPr>
          <a:xfrm>
            <a:off x="471487" y="828675"/>
            <a:ext cx="5834063" cy="393779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700" b="1" dirty="0">
                <a:solidFill>
                  <a:schemeClr val="dk1"/>
                </a:solidFill>
                <a:sym typeface="Mulish"/>
              </a:rPr>
              <a:t>Needed: </a:t>
            </a:r>
            <a:r>
              <a:rPr lang="en-US" sz="1700" dirty="0">
                <a:solidFill>
                  <a:schemeClr val="dk1"/>
                </a:solidFill>
                <a:sym typeface="Mulish"/>
              </a:rPr>
              <a:t>8 links and tokens (could be counters, cubes, paperclips, etc.) 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Player A makes a chain of 8 links.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Player B closes their eyes and calls SPLIT!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Player A splits the chain in 2 parts and hides one part behind their back.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Player B looks at the part of the chain they can see and says how many links are hidden. If correct, Player B takes a token.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Swap roles and keep playing until time is up. 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The winner is the person with the most tokens when the time is up.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AA58C0-51B1-0E26-86E0-45C5C311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67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0471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7"/>
          <p:cNvSpPr txBox="1">
            <a:spLocks noGrp="1"/>
          </p:cNvSpPr>
          <p:nvPr>
            <p:ph type="title"/>
          </p:nvPr>
        </p:nvSpPr>
        <p:spPr>
          <a:xfrm>
            <a:off x="461963" y="331788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sym typeface="Mulish"/>
              </a:rPr>
              <a:t>Pair Game: Chain Splits!</a:t>
            </a:r>
            <a:endParaRPr sz="4400" dirty="0">
              <a:sym typeface="Mulish"/>
            </a:endParaRPr>
          </a:p>
        </p:txBody>
      </p:sp>
      <p:sp>
        <p:nvSpPr>
          <p:cNvPr id="428" name="Google Shape;428;p77"/>
          <p:cNvSpPr txBox="1">
            <a:spLocks noGrp="1"/>
          </p:cNvSpPr>
          <p:nvPr>
            <p:ph idx="1"/>
          </p:nvPr>
        </p:nvSpPr>
        <p:spPr>
          <a:xfrm>
            <a:off x="471487" y="828675"/>
            <a:ext cx="5834063" cy="393779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700" b="1" dirty="0">
                <a:solidFill>
                  <a:schemeClr val="dk1"/>
                </a:solidFill>
                <a:sym typeface="Mulish"/>
              </a:rPr>
              <a:t>Needed: </a:t>
            </a:r>
            <a:r>
              <a:rPr lang="en-US" sz="1700" dirty="0">
                <a:solidFill>
                  <a:schemeClr val="dk1"/>
                </a:solidFill>
                <a:sym typeface="Mulish"/>
              </a:rPr>
              <a:t>9 links and tokens (could be counters, cubes, paperclips, etc.) 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Player A makes a chain of 9 links.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Player B closes their eyes and calls SPLIT!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Player A splits the chain in 2 parts and hides one part behind their back.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Player B looks at the part of the chain they can see and says how many links are hidden. If correct, Player B takes a token.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Swap roles and keep playing until time is up. 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The winner is the person with the most tokens when the time is up.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417DAF-038C-C06F-DDC4-81350287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68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3579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D6B0089C-E32C-596F-2F51-B36BF5F69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3" r="54346"/>
          <a:stretch/>
        </p:blipFill>
        <p:spPr>
          <a:xfrm>
            <a:off x="2061525" y="857031"/>
            <a:ext cx="2746479" cy="16729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A7AA9A0-EF11-0037-66A3-1B34F5A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4" y="358140"/>
            <a:ext cx="6019165" cy="398462"/>
          </a:xfrm>
        </p:spPr>
        <p:txBody>
          <a:bodyPr anchor="t">
            <a:noAutofit/>
          </a:bodyPr>
          <a:lstStyle/>
          <a:p>
            <a:r>
              <a:rPr lang="en-US" sz="2800" dirty="0"/>
              <a:t>Play Memory</a:t>
            </a:r>
            <a:endParaRPr lang="en-IE" sz="28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C77431-BE9D-592F-1C67-77571B82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691" y="4218392"/>
            <a:ext cx="5737859" cy="302578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If you turn over two 8s or two 9s, you get a bonus go!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A0D2A0-FED0-789D-4ACA-57124744A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3465" r="4977"/>
          <a:stretch/>
        </p:blipFill>
        <p:spPr>
          <a:xfrm>
            <a:off x="2033112" y="2444986"/>
            <a:ext cx="2781085" cy="1672977"/>
          </a:xfr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C1F8B7C-E00D-AC65-1605-D7DFEF17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69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7780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Google Shape;145;p31"/>
          <p:cNvGraphicFramePr/>
          <p:nvPr>
            <p:extLst>
              <p:ext uri="{D42A27DB-BD31-4B8C-83A1-F6EECF244321}">
                <p14:modId xmlns:p14="http://schemas.microsoft.com/office/powerpoint/2010/main" val="3613162910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1A603-9E8B-1F0B-BCD1-9A45824EE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938338"/>
            <a:ext cx="5915025" cy="3262312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Count forwards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Count backwards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olidFill>
                  <a:schemeClr val="dk1"/>
                </a:solidFill>
                <a:sym typeface="Mulish"/>
              </a:rPr>
              <a:t>Count forwards and clap hands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olidFill>
                  <a:schemeClr val="dk1"/>
                </a:solidFill>
                <a:sym typeface="Mulish"/>
              </a:rPr>
              <a:t>Count backwards and stamp feet</a:t>
            </a:r>
            <a:endParaRPr lang="en-US" sz="2200" dirty="0"/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IE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E4964-F27C-7B44-E34D-85AEF838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7</a:t>
            </a:fld>
            <a:endParaRPr lang="en-IE" dirty="0"/>
          </a:p>
        </p:txBody>
      </p:sp>
      <p:sp>
        <p:nvSpPr>
          <p:cNvPr id="7" name="Google Shape;130;p29">
            <a:extLst>
              <a:ext uri="{FF2B5EF4-FFF2-40B4-BE49-F238E27FC236}">
                <a16:creationId xmlns:a16="http://schemas.microsoft.com/office/drawing/2014/main" id="{BC20098D-74CB-9A02-20A2-5D068E8CC6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4"/>
          <p:cNvSpPr txBox="1">
            <a:spLocks noGrp="1"/>
          </p:cNvSpPr>
          <p:nvPr>
            <p:ph type="title"/>
          </p:nvPr>
        </p:nvSpPr>
        <p:spPr>
          <a:xfrm>
            <a:off x="447675" y="331470"/>
            <a:ext cx="3733800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sym typeface="Mulish"/>
              </a:rPr>
              <a:t>Image Credits</a:t>
            </a:r>
            <a:endParaRPr sz="4400" dirty="0">
              <a:sym typeface="Mulish"/>
            </a:endParaRPr>
          </a:p>
        </p:txBody>
      </p:sp>
      <p:sp>
        <p:nvSpPr>
          <p:cNvPr id="289" name="Google Shape;289;p54"/>
          <p:cNvSpPr txBox="1">
            <a:spLocks noGrp="1"/>
          </p:cNvSpPr>
          <p:nvPr>
            <p:ph type="body" sz="half" idx="2"/>
          </p:nvPr>
        </p:nvSpPr>
        <p:spPr>
          <a:xfrm>
            <a:off x="474345" y="899160"/>
            <a:ext cx="5935980" cy="361727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66700" lvl="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sym typeface="Mulish"/>
              </a:rPr>
              <a:t>Shutterstock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C800C-D144-C184-D8AE-A4086B91D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70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777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414EF-31CF-4739-68A2-74416FE6A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33574"/>
            <a:ext cx="5915025" cy="2689225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Count forwards to 8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Count backwards from 8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olidFill>
                  <a:schemeClr val="dk1"/>
                </a:solidFill>
                <a:sym typeface="Mulish"/>
              </a:rPr>
              <a:t>Clap hands 8 times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olidFill>
                  <a:schemeClr val="dk1"/>
                </a:solidFill>
                <a:sym typeface="Mulish"/>
              </a:rPr>
              <a:t>Stamp feet 8 times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olidFill>
                  <a:schemeClr val="dk1"/>
                </a:solidFill>
                <a:sym typeface="Mulish"/>
              </a:rPr>
              <a:t>Slap knees 8 times</a:t>
            </a:r>
            <a:endParaRPr lang="en-US" sz="2200" dirty="0">
              <a:sym typeface="Mulish"/>
            </a:endParaRPr>
          </a:p>
        </p:txBody>
      </p:sp>
      <p:graphicFrame>
        <p:nvGraphicFramePr>
          <p:cNvPr id="5" name="Google Shape;145;p31">
            <a:extLst>
              <a:ext uri="{FF2B5EF4-FFF2-40B4-BE49-F238E27FC236}">
                <a16:creationId xmlns:a16="http://schemas.microsoft.com/office/drawing/2014/main" id="{C28C9066-39A0-D2D1-73CA-409DAE0C5A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014608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72BE5-2D4D-D497-F8A5-94A9C04F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8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6DF4267C-6F06-338D-AE4A-DBA22853C8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64E95-6C92-5817-1F5A-2E46F0FAA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33574"/>
            <a:ext cx="5915025" cy="2689225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Count forwards to 9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Count backwards from 9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olidFill>
                  <a:schemeClr val="dk1"/>
                </a:solidFill>
                <a:sym typeface="Mulish"/>
              </a:rPr>
              <a:t>Clap hands 9 times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olidFill>
                  <a:schemeClr val="dk1"/>
                </a:solidFill>
                <a:sym typeface="Mulish"/>
              </a:rPr>
              <a:t>Stamp feet 9 times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olidFill>
                  <a:schemeClr val="dk1"/>
                </a:solidFill>
                <a:sym typeface="Mulish"/>
              </a:rPr>
              <a:t>Slap knees 9 times</a:t>
            </a:r>
            <a:endParaRPr lang="en-US" sz="2200" dirty="0">
              <a:sym typeface="Mulish"/>
            </a:endParaRPr>
          </a:p>
          <a:p>
            <a:pPr>
              <a:spcBef>
                <a:spcPts val="0"/>
              </a:spcBef>
              <a:spcAft>
                <a:spcPts val="1100"/>
              </a:spcAft>
            </a:pPr>
            <a:endParaRPr lang="en-IE" sz="2200" dirty="0"/>
          </a:p>
        </p:txBody>
      </p:sp>
      <p:graphicFrame>
        <p:nvGraphicFramePr>
          <p:cNvPr id="5" name="Google Shape;145;p31">
            <a:extLst>
              <a:ext uri="{FF2B5EF4-FFF2-40B4-BE49-F238E27FC236}">
                <a16:creationId xmlns:a16="http://schemas.microsoft.com/office/drawing/2014/main" id="{DEEDA55C-41F8-C33B-7106-9762EBAB8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014608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C1B5A-0E36-F008-2F1F-E0E22B30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9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94BE9CFA-42B3-DE11-E726-3B6020CAB4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2481</TotalTime>
  <Words>3009</Words>
  <Application>Microsoft Office PowerPoint</Application>
  <PresentationFormat>Custom</PresentationFormat>
  <Paragraphs>586</Paragraphs>
  <Slides>70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Arial</vt:lpstr>
      <vt:lpstr>Comic Sans MS</vt:lpstr>
      <vt:lpstr>Tahoma</vt:lpstr>
      <vt:lpstr>Comfortaa</vt:lpstr>
      <vt:lpstr>Aptos</vt:lpstr>
      <vt:lpstr>Mulish</vt:lpstr>
      <vt:lpstr>Proxima Nova</vt:lpstr>
      <vt:lpstr>Custom Design</vt:lpstr>
      <vt:lpstr>PowerPoint Presentation</vt:lpstr>
      <vt:lpstr>Contents</vt:lpstr>
      <vt:lpstr>Introduction</vt:lpstr>
      <vt:lpstr>Rationale</vt:lpstr>
      <vt:lpstr>Rationale</vt:lpstr>
      <vt:lpstr>Counting &amp; Numeration</vt:lpstr>
      <vt:lpstr>Counting &amp; Numeration</vt:lpstr>
      <vt:lpstr>Counting &amp; Numeration</vt:lpstr>
      <vt:lpstr>Counting &amp; Numeration</vt:lpstr>
      <vt:lpstr>Counting &amp; Numeration</vt:lpstr>
      <vt:lpstr>Counting &amp; Numeration</vt:lpstr>
      <vt:lpstr>Counting &amp; Numeration</vt:lpstr>
      <vt:lpstr>Counting &amp; Numeration</vt:lpstr>
      <vt:lpstr>Counting &amp; Numeration</vt:lpstr>
      <vt:lpstr>Counting &amp; Numeration</vt:lpstr>
      <vt:lpstr>Counting &amp; Numeration</vt:lpstr>
      <vt:lpstr>Counting &amp; Numeration</vt:lpstr>
      <vt:lpstr>Counting &amp; Numeration</vt:lpstr>
      <vt:lpstr>Counting &amp; Numeration</vt:lpstr>
      <vt:lpstr>Counting &amp; Numeration</vt:lpstr>
      <vt:lpstr>Using Fingers to Grow, Show, Throw…</vt:lpstr>
      <vt:lpstr>Using Fingers to Grow, Show, Throw…</vt:lpstr>
      <vt:lpstr>Number Patterns</vt:lpstr>
      <vt:lpstr>Number Patterns</vt:lpstr>
      <vt:lpstr>Number Patterns</vt:lpstr>
      <vt:lpstr>Number Patterns</vt:lpstr>
      <vt:lpstr>Number Patterns</vt:lpstr>
      <vt:lpstr>Number Patterns</vt:lpstr>
      <vt:lpstr>Number Patterns</vt:lpstr>
      <vt:lpstr>Number Patterns</vt:lpstr>
      <vt:lpstr>Digital Activity: Count with Monty</vt:lpstr>
      <vt:lpstr>Digital Activity: Order the Cones</vt:lpstr>
      <vt:lpstr>Video: Number Formation – 8</vt:lpstr>
      <vt:lpstr>PowerPoint Presentation</vt:lpstr>
      <vt:lpstr>Make the Numeral in the Air</vt:lpstr>
      <vt:lpstr>Play Dough: Make the Numeral</vt:lpstr>
      <vt:lpstr>In Your Copy: Make the Numeral 8</vt:lpstr>
      <vt:lpstr>In Your Copy: Make the Numeral 9</vt:lpstr>
      <vt:lpstr>PowerPoint Presentation</vt:lpstr>
      <vt:lpstr>Ten Frame</vt:lpstr>
      <vt:lpstr>Ten Frame</vt:lpstr>
      <vt:lpstr>Ten Frame</vt:lpstr>
      <vt:lpstr>Ten Frame</vt:lpstr>
      <vt:lpstr>Digital Activity: Same But Different –  Ten Frames</vt:lpstr>
      <vt:lpstr>Clapping</vt:lpstr>
      <vt:lpstr>Sound of a Number</vt:lpstr>
      <vt:lpstr>Making Sets of 8</vt:lpstr>
      <vt:lpstr>Making Sets of 9</vt:lpstr>
      <vt:lpstr>Video: I Can Show the Number 8</vt:lpstr>
      <vt:lpstr>Video: I Can Show the Number 9</vt:lpstr>
      <vt:lpstr>Video: Orange Level Two | Full Episodes 1-3</vt:lpstr>
      <vt:lpstr>Video: Orange Level Two | Full Episodes 4-6</vt:lpstr>
      <vt:lpstr>Video: The Number Eight</vt:lpstr>
      <vt:lpstr>Video: The Number Nine</vt:lpstr>
      <vt:lpstr>Picture Books &amp; Read Alouds</vt:lpstr>
      <vt:lpstr>Picture Books &amp; Read Alouds via Internet Archive </vt:lpstr>
      <vt:lpstr>Picture Books &amp; Read Alouds</vt:lpstr>
      <vt:lpstr>Picture Books &amp; Read Alouds</vt:lpstr>
      <vt:lpstr>Picture Books &amp; Read Alouds</vt:lpstr>
      <vt:lpstr>Picture Books &amp; Read Alouds</vt:lpstr>
      <vt:lpstr>Picture Books &amp; Read Alouds</vt:lpstr>
      <vt:lpstr>Games</vt:lpstr>
      <vt:lpstr>Pair Game: Throw and Build!</vt:lpstr>
      <vt:lpstr>Pair Game: Throw and Build!</vt:lpstr>
      <vt:lpstr>Pair Game: Tower Splits!</vt:lpstr>
      <vt:lpstr>Pair Game: Tower Splits!</vt:lpstr>
      <vt:lpstr>Pair Game: Chain Splits!</vt:lpstr>
      <vt:lpstr>Pair Game: Chain Splits!</vt:lpstr>
      <vt:lpstr>Play Memory</vt:lpstr>
      <vt:lpstr>Image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 6 &amp; 7 Teaching Slides, Ideas and Links</dc:title>
  <dc:creator>Neil McNamee</dc:creator>
  <cp:lastModifiedBy>Teresa McMenamin</cp:lastModifiedBy>
  <cp:revision>94</cp:revision>
  <dcterms:modified xsi:type="dcterms:W3CDTF">2025-06-17T09:50:45Z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458632754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Nicola.Moloney@edco.ie</vt:lpwstr>
  </property>
  <property fmtid="{D5CDD505-2E9C-101B-9397-08002B2CF9AE}" pid="6" name="_AuthorEmailDisplayName">
    <vt:lpwstr>Nicola Moloney</vt:lpwstr>
  </property>
</Properties>
</file>