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4"/>
  </p:notesMasterIdLst>
  <p:handoutMasterIdLst>
    <p:handoutMasterId r:id="rId45"/>
  </p:handoutMasterIdLst>
  <p:sldIdLst>
    <p:sldId id="256" r:id="rId2"/>
    <p:sldId id="257" r:id="rId3"/>
    <p:sldId id="258" r:id="rId4"/>
    <p:sldId id="362" r:id="rId5"/>
    <p:sldId id="363" r:id="rId6"/>
    <p:sldId id="260" r:id="rId7"/>
    <p:sldId id="366" r:id="rId8"/>
    <p:sldId id="261" r:id="rId9"/>
    <p:sldId id="345" r:id="rId10"/>
    <p:sldId id="346" r:id="rId11"/>
    <p:sldId id="347" r:id="rId12"/>
    <p:sldId id="381" r:id="rId13"/>
    <p:sldId id="382" r:id="rId14"/>
    <p:sldId id="383" r:id="rId15"/>
    <p:sldId id="384" r:id="rId16"/>
    <p:sldId id="385" r:id="rId17"/>
    <p:sldId id="386" r:id="rId18"/>
    <p:sldId id="387" r:id="rId19"/>
    <p:sldId id="388" r:id="rId20"/>
    <p:sldId id="377" r:id="rId21"/>
    <p:sldId id="353" r:id="rId22"/>
    <p:sldId id="321" r:id="rId23"/>
    <p:sldId id="322" r:id="rId24"/>
    <p:sldId id="284" r:id="rId25"/>
    <p:sldId id="348" r:id="rId26"/>
    <p:sldId id="329" r:id="rId27"/>
    <p:sldId id="297" r:id="rId28"/>
    <p:sldId id="354" r:id="rId29"/>
    <p:sldId id="355" r:id="rId30"/>
    <p:sldId id="356" r:id="rId31"/>
    <p:sldId id="357" r:id="rId32"/>
    <p:sldId id="358" r:id="rId33"/>
    <p:sldId id="359" r:id="rId34"/>
    <p:sldId id="338" r:id="rId35"/>
    <p:sldId id="374" r:id="rId36"/>
    <p:sldId id="307" r:id="rId37"/>
    <p:sldId id="349" r:id="rId38"/>
    <p:sldId id="317" r:id="rId39"/>
    <p:sldId id="351" r:id="rId40"/>
    <p:sldId id="352" r:id="rId41"/>
    <p:sldId id="378" r:id="rId42"/>
    <p:sldId id="364" r:id="rId43"/>
  </p:sldIdLst>
  <p:sldSz cx="6858000" cy="5143500"/>
  <p:notesSz cx="6858000" cy="9144000"/>
  <p:embeddedFontLst>
    <p:embeddedFont>
      <p:font typeface="Comfortaa" panose="020B0604020202020204" charset="0"/>
      <p:regular r:id="rId46"/>
      <p:bold r:id="rId47"/>
    </p:embeddedFont>
    <p:embeddedFont>
      <p:font typeface="Comic Sans MS" panose="030F0702030302020204" pitchFamily="66" charset="0"/>
      <p:regular r:id="rId48"/>
      <p:bold r:id="rId49"/>
      <p:italic r:id="rId50"/>
      <p:boldItalic r:id="rId51"/>
    </p:embeddedFont>
    <p:embeddedFont>
      <p:font typeface="Mulish" panose="020B0604020202020204" charset="0"/>
      <p:regular r:id="rId52"/>
      <p:bold r:id="rId53"/>
      <p:italic r:id="rId54"/>
      <p:boldItalic r:id="rId55"/>
    </p:embeddedFont>
    <p:embeddedFont>
      <p:font typeface="Proxima Nova" panose="020B0604020202020204" charset="0"/>
      <p:regular r:id="rId56"/>
      <p:bold r:id="rId57"/>
      <p:italic r:id="rId58"/>
      <p:boldItalic r:id="rId59"/>
    </p:embeddedFont>
    <p:embeddedFont>
      <p:font typeface="Tahoma" panose="020B0604030504040204" pitchFamily="34" charset="0"/>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160" userDrawn="1">
          <p15:clr>
            <a:srgbClr val="A4A3A4"/>
          </p15:clr>
        </p15:guide>
        <p15:guide id="3" orient="horz" pos="305" userDrawn="1">
          <p15:clr>
            <a:srgbClr val="A4A3A4"/>
          </p15:clr>
        </p15:guide>
        <p15:guide id="4" orient="horz" pos="441" userDrawn="1">
          <p15:clr>
            <a:srgbClr val="A4A3A4"/>
          </p15:clr>
        </p15:guide>
        <p15:guide id="5" orient="horz" pos="1552" userDrawn="1">
          <p15:clr>
            <a:srgbClr val="A4A3A4"/>
          </p15:clr>
        </p15:guide>
        <p15:guide id="7" orient="horz" pos="2822" userDrawn="1">
          <p15:clr>
            <a:srgbClr val="A4A3A4"/>
          </p15:clr>
        </p15:guide>
        <p15:guide id="8" pos="1389" userDrawn="1">
          <p15:clr>
            <a:srgbClr val="A4A3A4"/>
          </p15:clr>
        </p15:guide>
        <p15:guide id="9" orient="horz" pos="622" userDrawn="1">
          <p15:clr>
            <a:srgbClr val="A4A3A4"/>
          </p15:clr>
        </p15:guide>
        <p15:guide id="10" pos="2926" userDrawn="1">
          <p15:clr>
            <a:srgbClr val="A4A3A4"/>
          </p15:clr>
        </p15:guide>
        <p15:guide id="11" orient="horz" pos="26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9F2C15-A336-41E2-9C61-A8128F969738}" v="12" dt="2025-06-11T08:57:17.570"/>
  </p1510:revLst>
</p1510:revInfo>
</file>

<file path=ppt/tableStyles.xml><?xml version="1.0" encoding="utf-8"?>
<a:tblStyleLst xmlns:a="http://schemas.openxmlformats.org/drawingml/2006/main" def="{98368B4A-FE8E-463A-B75E-6C03DEDE9107}">
  <a:tblStyle styleId="{98368B4A-FE8E-463A-B75E-6C03DEDE91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6016" autoAdjust="0"/>
  </p:normalViewPr>
  <p:slideViewPr>
    <p:cSldViewPr snapToGrid="0">
      <p:cViewPr varScale="1">
        <p:scale>
          <a:sx n="180" d="100"/>
          <a:sy n="180" d="100"/>
        </p:scale>
        <p:origin x="2910" y="156"/>
      </p:cViewPr>
      <p:guideLst>
        <p:guide orient="horz" pos="1643"/>
        <p:guide pos="2160"/>
        <p:guide orient="horz" pos="305"/>
        <p:guide orient="horz" pos="441"/>
        <p:guide orient="horz" pos="1552"/>
        <p:guide orient="horz" pos="2822"/>
        <p:guide pos="1389"/>
        <p:guide orient="horz" pos="622"/>
        <p:guide pos="2926"/>
        <p:guide orient="horz" pos="2618"/>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45000" cy="450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McMenamin" userId="b3cc9c40-af32-4986-8054-21b3b890b3b9" providerId="ADAL" clId="{879F2C15-A336-41E2-9C61-A8128F969738}"/>
    <pc:docChg chg="undo custSel addSld delSld modSld sldOrd">
      <pc:chgData name="Teresa McMenamin" userId="b3cc9c40-af32-4986-8054-21b3b890b3b9" providerId="ADAL" clId="{879F2C15-A336-41E2-9C61-A8128F969738}" dt="2025-06-17T08:46:39.067" v="143" actId="1076"/>
      <pc:docMkLst>
        <pc:docMk/>
      </pc:docMkLst>
      <pc:sldChg chg="add ord">
        <pc:chgData name="Teresa McMenamin" userId="b3cc9c40-af32-4986-8054-21b3b890b3b9" providerId="ADAL" clId="{879F2C15-A336-41E2-9C61-A8128F969738}" dt="2025-06-10T08:52:17.213" v="22"/>
        <pc:sldMkLst>
          <pc:docMk/>
          <pc:sldMk cId="0" sldId="256"/>
        </pc:sldMkLst>
      </pc:sldChg>
      <pc:sldChg chg="addSp delSp mod ord">
        <pc:chgData name="Teresa McMenamin" userId="b3cc9c40-af32-4986-8054-21b3b890b3b9" providerId="ADAL" clId="{879F2C15-A336-41E2-9C61-A8128F969738}" dt="2025-06-10T08:52:02.327" v="19" actId="22"/>
        <pc:sldMkLst>
          <pc:docMk/>
          <pc:sldMk cId="0" sldId="257"/>
        </pc:sldMkLst>
        <pc:spChg chg="add del">
          <ac:chgData name="Teresa McMenamin" userId="b3cc9c40-af32-4986-8054-21b3b890b3b9" providerId="ADAL" clId="{879F2C15-A336-41E2-9C61-A8128F969738}" dt="2025-06-10T08:52:02.327" v="19" actId="22"/>
          <ac:spMkLst>
            <pc:docMk/>
            <pc:sldMk cId="0" sldId="257"/>
            <ac:spMk id="4" creationId="{74ED9289-720F-43CB-8BE3-DC22EE856EBD}"/>
          </ac:spMkLst>
        </pc:spChg>
      </pc:sldChg>
      <pc:sldChg chg="ord">
        <pc:chgData name="Teresa McMenamin" userId="b3cc9c40-af32-4986-8054-21b3b890b3b9" providerId="ADAL" clId="{879F2C15-A336-41E2-9C61-A8128F969738}" dt="2025-06-11T08:46:08.724" v="117"/>
        <pc:sldMkLst>
          <pc:docMk/>
          <pc:sldMk cId="2936104004" sldId="353"/>
        </pc:sldMkLst>
      </pc:sldChg>
      <pc:sldChg chg="del">
        <pc:chgData name="Teresa McMenamin" userId="b3cc9c40-af32-4986-8054-21b3b890b3b9" providerId="ADAL" clId="{879F2C15-A336-41E2-9C61-A8128F969738}" dt="2025-06-10T08:32:54.344" v="3" actId="2696"/>
        <pc:sldMkLst>
          <pc:docMk/>
          <pc:sldMk cId="3558440597" sldId="365"/>
        </pc:sldMkLst>
      </pc:sldChg>
      <pc:sldChg chg="delSp modSp mod">
        <pc:chgData name="Teresa McMenamin" userId="b3cc9c40-af32-4986-8054-21b3b890b3b9" providerId="ADAL" clId="{879F2C15-A336-41E2-9C61-A8128F969738}" dt="2025-06-10T14:52:57.923" v="112" actId="14100"/>
        <pc:sldMkLst>
          <pc:docMk/>
          <pc:sldMk cId="784590804" sldId="366"/>
        </pc:sldMkLst>
        <pc:spChg chg="mod">
          <ac:chgData name="Teresa McMenamin" userId="b3cc9c40-af32-4986-8054-21b3b890b3b9" providerId="ADAL" clId="{879F2C15-A336-41E2-9C61-A8128F969738}" dt="2025-06-10T08:32:37.507" v="2" actId="255"/>
          <ac:spMkLst>
            <pc:docMk/>
            <pc:sldMk cId="784590804" sldId="366"/>
            <ac:spMk id="11" creationId="{A1C77431-BE9D-592F-1C67-77571B828AC1}"/>
          </ac:spMkLst>
        </pc:spChg>
        <pc:picChg chg="mod">
          <ac:chgData name="Teresa McMenamin" userId="b3cc9c40-af32-4986-8054-21b3b890b3b9" providerId="ADAL" clId="{879F2C15-A336-41E2-9C61-A8128F969738}" dt="2025-06-10T14:52:57.923" v="112" actId="14100"/>
          <ac:picMkLst>
            <pc:docMk/>
            <pc:sldMk cId="784590804" sldId="366"/>
            <ac:picMk id="4" creationId="{B35250F4-0250-89CE-EB6D-B126877AE007}"/>
          </ac:picMkLst>
        </pc:picChg>
        <pc:picChg chg="del">
          <ac:chgData name="Teresa McMenamin" userId="b3cc9c40-af32-4986-8054-21b3b890b3b9" providerId="ADAL" clId="{879F2C15-A336-41E2-9C61-A8128F969738}" dt="2025-06-10T13:40:18.620" v="103" actId="478"/>
          <ac:picMkLst>
            <pc:docMk/>
            <pc:sldMk cId="784590804" sldId="366"/>
            <ac:picMk id="6" creationId="{74CA4951-5FD2-5F1E-C5FE-688117D91ECC}"/>
          </ac:picMkLst>
        </pc:picChg>
      </pc:sldChg>
      <pc:sldChg chg="modSp">
        <pc:chgData name="Teresa McMenamin" userId="b3cc9c40-af32-4986-8054-21b3b890b3b9" providerId="ADAL" clId="{879F2C15-A336-41E2-9C61-A8128F969738}" dt="2025-06-11T08:57:17.570" v="121" actId="20577"/>
        <pc:sldMkLst>
          <pc:docMk/>
          <pc:sldMk cId="260851270" sldId="374"/>
        </pc:sldMkLst>
        <pc:spChg chg="mod">
          <ac:chgData name="Teresa McMenamin" userId="b3cc9c40-af32-4986-8054-21b3b890b3b9" providerId="ADAL" clId="{879F2C15-A336-41E2-9C61-A8128F969738}" dt="2025-06-11T08:57:17.570" v="121" actId="20577"/>
          <ac:spMkLst>
            <pc:docMk/>
            <pc:sldMk cId="260851270" sldId="374"/>
            <ac:spMk id="428" creationId="{00000000-0000-0000-0000-000000000000}"/>
          </ac:spMkLst>
        </pc:spChg>
      </pc:sldChg>
      <pc:sldChg chg="delSp modSp mod ord">
        <pc:chgData name="Teresa McMenamin" userId="b3cc9c40-af32-4986-8054-21b3b890b3b9" providerId="ADAL" clId="{879F2C15-A336-41E2-9C61-A8128F969738}" dt="2025-06-17T08:46:39.067" v="143" actId="1076"/>
        <pc:sldMkLst>
          <pc:docMk/>
          <pc:sldMk cId="699292546" sldId="377"/>
        </pc:sldMkLst>
        <pc:spChg chg="mod">
          <ac:chgData name="Teresa McMenamin" userId="b3cc9c40-af32-4986-8054-21b3b890b3b9" providerId="ADAL" clId="{879F2C15-A336-41E2-9C61-A8128F969738}" dt="2025-06-17T08:41:16.644" v="140" actId="255"/>
          <ac:spMkLst>
            <pc:docMk/>
            <pc:sldMk cId="699292546" sldId="377"/>
            <ac:spMk id="10" creationId="{7A7AA9A0-EF11-0037-66A3-1B34F5AFBDC2}"/>
          </ac:spMkLst>
        </pc:spChg>
        <pc:spChg chg="mod">
          <ac:chgData name="Teresa McMenamin" userId="b3cc9c40-af32-4986-8054-21b3b890b3b9" providerId="ADAL" clId="{879F2C15-A336-41E2-9C61-A8128F969738}" dt="2025-06-17T08:46:36.704" v="142" actId="1076"/>
          <ac:spMkLst>
            <pc:docMk/>
            <pc:sldMk cId="699292546" sldId="377"/>
            <ac:spMk id="11" creationId="{A1C77431-BE9D-592F-1C67-77571B828AC1}"/>
          </ac:spMkLst>
        </pc:spChg>
        <pc:picChg chg="del">
          <ac:chgData name="Teresa McMenamin" userId="b3cc9c40-af32-4986-8054-21b3b890b3b9" providerId="ADAL" clId="{879F2C15-A336-41E2-9C61-A8128F969738}" dt="2025-06-10T13:39:18.647" v="97" actId="478"/>
          <ac:picMkLst>
            <pc:docMk/>
            <pc:sldMk cId="699292546" sldId="377"/>
            <ac:picMk id="4" creationId="{B35250F4-0250-89CE-EB6D-B126877AE007}"/>
          </ac:picMkLst>
        </pc:picChg>
        <pc:picChg chg="mod">
          <ac:chgData name="Teresa McMenamin" userId="b3cc9c40-af32-4986-8054-21b3b890b3b9" providerId="ADAL" clId="{879F2C15-A336-41E2-9C61-A8128F969738}" dt="2025-06-17T08:46:39.067" v="143" actId="1076"/>
          <ac:picMkLst>
            <pc:docMk/>
            <pc:sldMk cId="699292546" sldId="377"/>
            <ac:picMk id="5" creationId="{DDB01262-413A-42F1-5BC2-1175B3EB8D98}"/>
          </ac:picMkLst>
        </pc:picChg>
        <pc:picChg chg="del">
          <ac:chgData name="Teresa McMenamin" userId="b3cc9c40-af32-4986-8054-21b3b890b3b9" providerId="ADAL" clId="{879F2C15-A336-41E2-9C61-A8128F969738}" dt="2025-06-10T13:39:19.528" v="98" actId="478"/>
          <ac:picMkLst>
            <pc:docMk/>
            <pc:sldMk cId="699292546" sldId="377"/>
            <ac:picMk id="6" creationId="{74CA4951-5FD2-5F1E-C5FE-688117D91ECC}"/>
          </ac:picMkLst>
        </pc:picChg>
      </pc:sldChg>
      <pc:sldChg chg="delSp modSp mod">
        <pc:chgData name="Teresa McMenamin" userId="b3cc9c40-af32-4986-8054-21b3b890b3b9" providerId="ADAL" clId="{879F2C15-A336-41E2-9C61-A8128F969738}" dt="2025-06-10T15:06:15.792" v="115" actId="1076"/>
        <pc:sldMkLst>
          <pc:docMk/>
          <pc:sldMk cId="753653464" sldId="378"/>
        </pc:sldMkLst>
        <pc:spChg chg="mod">
          <ac:chgData name="Teresa McMenamin" userId="b3cc9c40-af32-4986-8054-21b3b890b3b9" providerId="ADAL" clId="{879F2C15-A336-41E2-9C61-A8128F969738}" dt="2025-06-10T08:36:25.767" v="11" actId="255"/>
          <ac:spMkLst>
            <pc:docMk/>
            <pc:sldMk cId="753653464" sldId="378"/>
            <ac:spMk id="11" creationId="{A1C77431-BE9D-592F-1C67-77571B828AC1}"/>
          </ac:spMkLst>
        </pc:spChg>
        <pc:picChg chg="del">
          <ac:chgData name="Teresa McMenamin" userId="b3cc9c40-af32-4986-8054-21b3b890b3b9" providerId="ADAL" clId="{879F2C15-A336-41E2-9C61-A8128F969738}" dt="2025-06-10T13:38:42.371" v="88" actId="478"/>
          <ac:picMkLst>
            <pc:docMk/>
            <pc:sldMk cId="753653464" sldId="378"/>
            <ac:picMk id="4" creationId="{B35250F4-0250-89CE-EB6D-B126877AE007}"/>
          </ac:picMkLst>
        </pc:picChg>
        <pc:picChg chg="mod">
          <ac:chgData name="Teresa McMenamin" userId="b3cc9c40-af32-4986-8054-21b3b890b3b9" providerId="ADAL" clId="{879F2C15-A336-41E2-9C61-A8128F969738}" dt="2025-06-10T15:06:15.792" v="115" actId="1076"/>
          <ac:picMkLst>
            <pc:docMk/>
            <pc:sldMk cId="753653464" sldId="378"/>
            <ac:picMk id="5" creationId="{8845BF98-C3D9-3FCA-22AF-74ACF8198B49}"/>
          </ac:picMkLst>
        </pc:picChg>
        <pc:picChg chg="del">
          <ac:chgData name="Teresa McMenamin" userId="b3cc9c40-af32-4986-8054-21b3b890b3b9" providerId="ADAL" clId="{879F2C15-A336-41E2-9C61-A8128F969738}" dt="2025-06-10T13:38:43.236" v="89" actId="478"/>
          <ac:picMkLst>
            <pc:docMk/>
            <pc:sldMk cId="753653464" sldId="378"/>
            <ac:picMk id="6" creationId="{74CA4951-5FD2-5F1E-C5FE-688117D91ECC}"/>
          </ac:picMkLst>
        </pc:picChg>
      </pc:sldChg>
      <pc:sldChg chg="modSp mod">
        <pc:chgData name="Teresa McMenamin" userId="b3cc9c40-af32-4986-8054-21b3b890b3b9" providerId="ADAL" clId="{879F2C15-A336-41E2-9C61-A8128F969738}" dt="2025-06-10T10:30:35.165" v="78"/>
        <pc:sldMkLst>
          <pc:docMk/>
          <pc:sldMk cId="476386328" sldId="381"/>
        </pc:sldMkLst>
        <pc:spChg chg="mod">
          <ac:chgData name="Teresa McMenamin" userId="b3cc9c40-af32-4986-8054-21b3b890b3b9" providerId="ADAL" clId="{879F2C15-A336-41E2-9C61-A8128F969738}" dt="2025-06-10T10:26:30.632" v="70"/>
          <ac:spMkLst>
            <pc:docMk/>
            <pc:sldMk cId="476386328" sldId="381"/>
            <ac:spMk id="3" creationId="{5D8CC549-F744-4D2A-FC66-93A5501DBABF}"/>
          </ac:spMkLst>
        </pc:spChg>
        <pc:spChg chg="mod">
          <ac:chgData name="Teresa McMenamin" userId="b3cc9c40-af32-4986-8054-21b3b890b3b9" providerId="ADAL" clId="{879F2C15-A336-41E2-9C61-A8128F969738}" dt="2025-06-10T10:30:35.165" v="78"/>
          <ac:spMkLst>
            <pc:docMk/>
            <pc:sldMk cId="476386328" sldId="381"/>
            <ac:spMk id="8" creationId="{DCB42601-2C07-545D-FEAC-E3BA72328DC9}"/>
          </ac:spMkLst>
        </pc:spChg>
        <pc:picChg chg="mod">
          <ac:chgData name="Teresa McMenamin" userId="b3cc9c40-af32-4986-8054-21b3b890b3b9" providerId="ADAL" clId="{879F2C15-A336-41E2-9C61-A8128F969738}" dt="2025-06-10T10:05:56.236" v="62" actId="14826"/>
          <ac:picMkLst>
            <pc:docMk/>
            <pc:sldMk cId="476386328" sldId="381"/>
            <ac:picMk id="24" creationId="{BD76ACFC-A3DC-3A5C-A9A9-453D31B65866}"/>
          </ac:picMkLst>
        </pc:picChg>
      </pc:sldChg>
      <pc:sldChg chg="modSp mod">
        <pc:chgData name="Teresa McMenamin" userId="b3cc9c40-af32-4986-8054-21b3b890b3b9" providerId="ADAL" clId="{879F2C15-A336-41E2-9C61-A8128F969738}" dt="2025-06-10T10:30:40.037" v="79"/>
        <pc:sldMkLst>
          <pc:docMk/>
          <pc:sldMk cId="2113021976" sldId="382"/>
        </pc:sldMkLst>
        <pc:spChg chg="mod">
          <ac:chgData name="Teresa McMenamin" userId="b3cc9c40-af32-4986-8054-21b3b890b3b9" providerId="ADAL" clId="{879F2C15-A336-41E2-9C61-A8128F969738}" dt="2025-06-10T10:26:34.766" v="71"/>
          <ac:spMkLst>
            <pc:docMk/>
            <pc:sldMk cId="2113021976" sldId="382"/>
            <ac:spMk id="3" creationId="{5D8CC549-F744-4D2A-FC66-93A5501DBABF}"/>
          </ac:spMkLst>
        </pc:spChg>
        <pc:spChg chg="mod">
          <ac:chgData name="Teresa McMenamin" userId="b3cc9c40-af32-4986-8054-21b3b890b3b9" providerId="ADAL" clId="{879F2C15-A336-41E2-9C61-A8128F969738}" dt="2025-06-10T10:30:40.037" v="79"/>
          <ac:spMkLst>
            <pc:docMk/>
            <pc:sldMk cId="2113021976" sldId="382"/>
            <ac:spMk id="8" creationId="{DCB42601-2C07-545D-FEAC-E3BA72328DC9}"/>
          </ac:spMkLst>
        </pc:spChg>
        <pc:picChg chg="mod">
          <ac:chgData name="Teresa McMenamin" userId="b3cc9c40-af32-4986-8054-21b3b890b3b9" providerId="ADAL" clId="{879F2C15-A336-41E2-9C61-A8128F969738}" dt="2025-06-10T10:06:02.387" v="63" actId="14826"/>
          <ac:picMkLst>
            <pc:docMk/>
            <pc:sldMk cId="2113021976" sldId="382"/>
            <ac:picMk id="24" creationId="{BD76ACFC-A3DC-3A5C-A9A9-453D31B65866}"/>
          </ac:picMkLst>
        </pc:picChg>
      </pc:sldChg>
      <pc:sldChg chg="modSp mod">
        <pc:chgData name="Teresa McMenamin" userId="b3cc9c40-af32-4986-8054-21b3b890b3b9" providerId="ADAL" clId="{879F2C15-A336-41E2-9C61-A8128F969738}" dt="2025-06-10T10:31:38.904" v="80"/>
        <pc:sldMkLst>
          <pc:docMk/>
          <pc:sldMk cId="2553326280" sldId="383"/>
        </pc:sldMkLst>
        <pc:spChg chg="mod">
          <ac:chgData name="Teresa McMenamin" userId="b3cc9c40-af32-4986-8054-21b3b890b3b9" providerId="ADAL" clId="{879F2C15-A336-41E2-9C61-A8128F969738}" dt="2025-06-10T10:26:41.274" v="72"/>
          <ac:spMkLst>
            <pc:docMk/>
            <pc:sldMk cId="2553326280" sldId="383"/>
            <ac:spMk id="3" creationId="{5D8CC549-F744-4D2A-FC66-93A5501DBABF}"/>
          </ac:spMkLst>
        </pc:spChg>
        <pc:spChg chg="mod">
          <ac:chgData name="Teresa McMenamin" userId="b3cc9c40-af32-4986-8054-21b3b890b3b9" providerId="ADAL" clId="{879F2C15-A336-41E2-9C61-A8128F969738}" dt="2025-06-10T10:31:38.904" v="80"/>
          <ac:spMkLst>
            <pc:docMk/>
            <pc:sldMk cId="2553326280" sldId="383"/>
            <ac:spMk id="8" creationId="{DCB42601-2C07-545D-FEAC-E3BA72328DC9}"/>
          </ac:spMkLst>
        </pc:spChg>
        <pc:picChg chg="mod">
          <ac:chgData name="Teresa McMenamin" userId="b3cc9c40-af32-4986-8054-21b3b890b3b9" providerId="ADAL" clId="{879F2C15-A336-41E2-9C61-A8128F969738}" dt="2025-06-10T10:06:08.257" v="64" actId="14826"/>
          <ac:picMkLst>
            <pc:docMk/>
            <pc:sldMk cId="2553326280" sldId="383"/>
            <ac:picMk id="24" creationId="{BD76ACFC-A3DC-3A5C-A9A9-453D31B65866}"/>
          </ac:picMkLst>
        </pc:picChg>
      </pc:sldChg>
      <pc:sldChg chg="modSp mod">
        <pc:chgData name="Teresa McMenamin" userId="b3cc9c40-af32-4986-8054-21b3b890b3b9" providerId="ADAL" clId="{879F2C15-A336-41E2-9C61-A8128F969738}" dt="2025-06-10T10:31:46.652" v="81"/>
        <pc:sldMkLst>
          <pc:docMk/>
          <pc:sldMk cId="951760804" sldId="384"/>
        </pc:sldMkLst>
        <pc:spChg chg="mod">
          <ac:chgData name="Teresa McMenamin" userId="b3cc9c40-af32-4986-8054-21b3b890b3b9" providerId="ADAL" clId="{879F2C15-A336-41E2-9C61-A8128F969738}" dt="2025-06-10T10:26:46.335" v="73"/>
          <ac:spMkLst>
            <pc:docMk/>
            <pc:sldMk cId="951760804" sldId="384"/>
            <ac:spMk id="3" creationId="{5D8CC549-F744-4D2A-FC66-93A5501DBABF}"/>
          </ac:spMkLst>
        </pc:spChg>
        <pc:spChg chg="mod">
          <ac:chgData name="Teresa McMenamin" userId="b3cc9c40-af32-4986-8054-21b3b890b3b9" providerId="ADAL" clId="{879F2C15-A336-41E2-9C61-A8128F969738}" dt="2025-06-10T10:31:46.652" v="81"/>
          <ac:spMkLst>
            <pc:docMk/>
            <pc:sldMk cId="951760804" sldId="384"/>
            <ac:spMk id="8" creationId="{DCB42601-2C07-545D-FEAC-E3BA72328DC9}"/>
          </ac:spMkLst>
        </pc:spChg>
        <pc:picChg chg="mod">
          <ac:chgData name="Teresa McMenamin" userId="b3cc9c40-af32-4986-8054-21b3b890b3b9" providerId="ADAL" clId="{879F2C15-A336-41E2-9C61-A8128F969738}" dt="2025-06-10T10:06:14.626" v="65" actId="14826"/>
          <ac:picMkLst>
            <pc:docMk/>
            <pc:sldMk cId="951760804" sldId="384"/>
            <ac:picMk id="24" creationId="{BD76ACFC-A3DC-3A5C-A9A9-453D31B65866}"/>
          </ac:picMkLst>
        </pc:picChg>
      </pc:sldChg>
      <pc:sldChg chg="modSp mod">
        <pc:chgData name="Teresa McMenamin" userId="b3cc9c40-af32-4986-8054-21b3b890b3b9" providerId="ADAL" clId="{879F2C15-A336-41E2-9C61-A8128F969738}" dt="2025-06-10T10:31:52.394" v="82"/>
        <pc:sldMkLst>
          <pc:docMk/>
          <pc:sldMk cId="2827148724" sldId="385"/>
        </pc:sldMkLst>
        <pc:spChg chg="mod">
          <ac:chgData name="Teresa McMenamin" userId="b3cc9c40-af32-4986-8054-21b3b890b3b9" providerId="ADAL" clId="{879F2C15-A336-41E2-9C61-A8128F969738}" dt="2025-06-10T10:26:57.136" v="74"/>
          <ac:spMkLst>
            <pc:docMk/>
            <pc:sldMk cId="2827148724" sldId="385"/>
            <ac:spMk id="3" creationId="{5D8CC549-F744-4D2A-FC66-93A5501DBABF}"/>
          </ac:spMkLst>
        </pc:spChg>
        <pc:spChg chg="mod">
          <ac:chgData name="Teresa McMenamin" userId="b3cc9c40-af32-4986-8054-21b3b890b3b9" providerId="ADAL" clId="{879F2C15-A336-41E2-9C61-A8128F969738}" dt="2025-06-10T10:31:52.394" v="82"/>
          <ac:spMkLst>
            <pc:docMk/>
            <pc:sldMk cId="2827148724" sldId="385"/>
            <ac:spMk id="8" creationId="{DCB42601-2C07-545D-FEAC-E3BA72328DC9}"/>
          </ac:spMkLst>
        </pc:spChg>
        <pc:picChg chg="mod">
          <ac:chgData name="Teresa McMenamin" userId="b3cc9c40-af32-4986-8054-21b3b890b3b9" providerId="ADAL" clId="{879F2C15-A336-41E2-9C61-A8128F969738}" dt="2025-06-10T10:06:20.023" v="66" actId="14826"/>
          <ac:picMkLst>
            <pc:docMk/>
            <pc:sldMk cId="2827148724" sldId="385"/>
            <ac:picMk id="24" creationId="{BD76ACFC-A3DC-3A5C-A9A9-453D31B65866}"/>
          </ac:picMkLst>
        </pc:picChg>
      </pc:sldChg>
      <pc:sldChg chg="modSp mod">
        <pc:chgData name="Teresa McMenamin" userId="b3cc9c40-af32-4986-8054-21b3b890b3b9" providerId="ADAL" clId="{879F2C15-A336-41E2-9C61-A8128F969738}" dt="2025-06-10T10:31:57.290" v="83"/>
        <pc:sldMkLst>
          <pc:docMk/>
          <pc:sldMk cId="1736912145" sldId="386"/>
        </pc:sldMkLst>
        <pc:spChg chg="mod">
          <ac:chgData name="Teresa McMenamin" userId="b3cc9c40-af32-4986-8054-21b3b890b3b9" providerId="ADAL" clId="{879F2C15-A336-41E2-9C61-A8128F969738}" dt="2025-06-10T10:28:14.693" v="75"/>
          <ac:spMkLst>
            <pc:docMk/>
            <pc:sldMk cId="1736912145" sldId="386"/>
            <ac:spMk id="3" creationId="{5D8CC549-F744-4D2A-FC66-93A5501DBABF}"/>
          </ac:spMkLst>
        </pc:spChg>
        <pc:spChg chg="mod">
          <ac:chgData name="Teresa McMenamin" userId="b3cc9c40-af32-4986-8054-21b3b890b3b9" providerId="ADAL" clId="{879F2C15-A336-41E2-9C61-A8128F969738}" dt="2025-06-10T10:31:57.290" v="83"/>
          <ac:spMkLst>
            <pc:docMk/>
            <pc:sldMk cId="1736912145" sldId="386"/>
            <ac:spMk id="8" creationId="{DCB42601-2C07-545D-FEAC-E3BA72328DC9}"/>
          </ac:spMkLst>
        </pc:spChg>
        <pc:picChg chg="mod">
          <ac:chgData name="Teresa McMenamin" userId="b3cc9c40-af32-4986-8054-21b3b890b3b9" providerId="ADAL" clId="{879F2C15-A336-41E2-9C61-A8128F969738}" dt="2025-06-10T10:06:25.138" v="67" actId="14826"/>
          <ac:picMkLst>
            <pc:docMk/>
            <pc:sldMk cId="1736912145" sldId="386"/>
            <ac:picMk id="24" creationId="{BD76ACFC-A3DC-3A5C-A9A9-453D31B65866}"/>
          </ac:picMkLst>
        </pc:picChg>
      </pc:sldChg>
      <pc:sldChg chg="modSp mod">
        <pc:chgData name="Teresa McMenamin" userId="b3cc9c40-af32-4986-8054-21b3b890b3b9" providerId="ADAL" clId="{879F2C15-A336-41E2-9C61-A8128F969738}" dt="2025-06-10T10:32:01.843" v="84"/>
        <pc:sldMkLst>
          <pc:docMk/>
          <pc:sldMk cId="3217376391" sldId="387"/>
        </pc:sldMkLst>
        <pc:spChg chg="mod">
          <ac:chgData name="Teresa McMenamin" userId="b3cc9c40-af32-4986-8054-21b3b890b3b9" providerId="ADAL" clId="{879F2C15-A336-41E2-9C61-A8128F969738}" dt="2025-06-10T10:28:19.849" v="76"/>
          <ac:spMkLst>
            <pc:docMk/>
            <pc:sldMk cId="3217376391" sldId="387"/>
            <ac:spMk id="3" creationId="{5D8CC549-F744-4D2A-FC66-93A5501DBABF}"/>
          </ac:spMkLst>
        </pc:spChg>
        <pc:spChg chg="mod">
          <ac:chgData name="Teresa McMenamin" userId="b3cc9c40-af32-4986-8054-21b3b890b3b9" providerId="ADAL" clId="{879F2C15-A336-41E2-9C61-A8128F969738}" dt="2025-06-10T10:32:01.843" v="84"/>
          <ac:spMkLst>
            <pc:docMk/>
            <pc:sldMk cId="3217376391" sldId="387"/>
            <ac:spMk id="8" creationId="{DCB42601-2C07-545D-FEAC-E3BA72328DC9}"/>
          </ac:spMkLst>
        </pc:spChg>
        <pc:picChg chg="mod">
          <ac:chgData name="Teresa McMenamin" userId="b3cc9c40-af32-4986-8054-21b3b890b3b9" providerId="ADAL" clId="{879F2C15-A336-41E2-9C61-A8128F969738}" dt="2025-06-10T10:06:30.577" v="68" actId="14826"/>
          <ac:picMkLst>
            <pc:docMk/>
            <pc:sldMk cId="3217376391" sldId="387"/>
            <ac:picMk id="24" creationId="{BD76ACFC-A3DC-3A5C-A9A9-453D31B65866}"/>
          </ac:picMkLst>
        </pc:picChg>
      </pc:sldChg>
      <pc:sldChg chg="modSp mod">
        <pc:chgData name="Teresa McMenamin" userId="b3cc9c40-af32-4986-8054-21b3b890b3b9" providerId="ADAL" clId="{879F2C15-A336-41E2-9C61-A8128F969738}" dt="2025-06-10T10:32:07.222" v="85"/>
        <pc:sldMkLst>
          <pc:docMk/>
          <pc:sldMk cId="174229765" sldId="388"/>
        </pc:sldMkLst>
        <pc:spChg chg="mod">
          <ac:chgData name="Teresa McMenamin" userId="b3cc9c40-af32-4986-8054-21b3b890b3b9" providerId="ADAL" clId="{879F2C15-A336-41E2-9C61-A8128F969738}" dt="2025-06-10T10:28:24.890" v="77"/>
          <ac:spMkLst>
            <pc:docMk/>
            <pc:sldMk cId="174229765" sldId="388"/>
            <ac:spMk id="3" creationId="{5D8CC549-F744-4D2A-FC66-93A5501DBABF}"/>
          </ac:spMkLst>
        </pc:spChg>
        <pc:spChg chg="mod">
          <ac:chgData name="Teresa McMenamin" userId="b3cc9c40-af32-4986-8054-21b3b890b3b9" providerId="ADAL" clId="{879F2C15-A336-41E2-9C61-A8128F969738}" dt="2025-06-10T10:32:07.222" v="85"/>
          <ac:spMkLst>
            <pc:docMk/>
            <pc:sldMk cId="174229765" sldId="388"/>
            <ac:spMk id="8" creationId="{DCB42601-2C07-545D-FEAC-E3BA72328DC9}"/>
          </ac:spMkLst>
        </pc:spChg>
        <pc:picChg chg="mod">
          <ac:chgData name="Teresa McMenamin" userId="b3cc9c40-af32-4986-8054-21b3b890b3b9" providerId="ADAL" clId="{879F2C15-A336-41E2-9C61-A8128F969738}" dt="2025-06-10T10:06:38.195" v="69" actId="14826"/>
          <ac:picMkLst>
            <pc:docMk/>
            <pc:sldMk cId="174229765" sldId="388"/>
            <ac:picMk id="24" creationId="{BD76ACFC-A3DC-3A5C-A9A9-453D31B65866}"/>
          </ac:picMkLst>
        </pc:picChg>
      </pc:sldChg>
      <pc:sldChg chg="new del">
        <pc:chgData name="Teresa McMenamin" userId="b3cc9c40-af32-4986-8054-21b3b890b3b9" providerId="ADAL" clId="{879F2C15-A336-41E2-9C61-A8128F969738}" dt="2025-06-10T08:52:19.757" v="23" actId="2696"/>
        <pc:sldMkLst>
          <pc:docMk/>
          <pc:sldMk cId="1810602318" sldId="3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69055C-0E38-264C-33FE-10F773F0E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a:extLst>
              <a:ext uri="{FF2B5EF4-FFF2-40B4-BE49-F238E27FC236}">
                <a16:creationId xmlns:a16="http://schemas.microsoft.com/office/drawing/2014/main" id="{2C654C13-3670-7A5E-759D-AEC9EDBA2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833D99-A40F-4180-BC59-B87AF220A10C}" type="datetimeFigureOut">
              <a:rPr lang="en-IE" smtClean="0"/>
              <a:t>17/06/2025</a:t>
            </a:fld>
            <a:endParaRPr lang="en-IE" dirty="0"/>
          </a:p>
        </p:txBody>
      </p:sp>
      <p:sp>
        <p:nvSpPr>
          <p:cNvPr id="4" name="Footer Placeholder 3">
            <a:extLst>
              <a:ext uri="{FF2B5EF4-FFF2-40B4-BE49-F238E27FC236}">
                <a16:creationId xmlns:a16="http://schemas.microsoft.com/office/drawing/2014/main" id="{21168238-8D36-E047-C2FA-821DB55B6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a:extLst>
              <a:ext uri="{FF2B5EF4-FFF2-40B4-BE49-F238E27FC236}">
                <a16:creationId xmlns:a16="http://schemas.microsoft.com/office/drawing/2014/main" id="{01CB1C47-FD12-2A53-6273-29D075BE5F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9E04C6-88CB-4071-85AF-A82B67DAD8F1}" type="slidenum">
              <a:rPr lang="en-IE" smtClean="0"/>
              <a:t>‹#›</a:t>
            </a:fld>
            <a:endParaRPr lang="en-IE" dirty="0"/>
          </a:p>
        </p:txBody>
      </p:sp>
    </p:spTree>
    <p:extLst>
      <p:ext uri="{BB962C8B-B14F-4D97-AF65-F5344CB8AC3E}">
        <p14:creationId xmlns:p14="http://schemas.microsoft.com/office/powerpoint/2010/main" val="6396716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82653466c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82653466c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40585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105855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103608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42731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139361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12531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227509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2871586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329414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51939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82653466c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82653466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03566626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0356662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062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4479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4168048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794519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58242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270806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00000"/>
              </a:lnSpc>
              <a:spcBef>
                <a:spcPts val="0"/>
              </a:spcBef>
              <a:spcAft>
                <a:spcPts val="800"/>
              </a:spcAft>
              <a:buClrTx/>
              <a:buFont typeface="Arial" panose="020B0604020202020204" pitchFamily="34" charset="0"/>
              <a:buNone/>
            </a:pPr>
            <a:r>
              <a:rPr lang="en-US" dirty="0"/>
              <a:t>https://earlymath.erikson.edu/numbers-and-fun-with-annos-counting-book-best-preschool-books-for-math/ </a:t>
            </a:r>
          </a:p>
          <a:p>
            <a:pPr marL="0" indent="0">
              <a:lnSpc>
                <a:spcPct val="100000"/>
              </a:lnSpc>
              <a:spcBef>
                <a:spcPts val="0"/>
              </a:spcBef>
              <a:spcAft>
                <a:spcPts val="800"/>
              </a:spcAft>
              <a:buClrTx/>
              <a:buFont typeface="Arial" panose="020B0604020202020204" pitchFamily="34" charset="0"/>
              <a:buNone/>
            </a:pPr>
            <a:r>
              <a:rPr lang="en-US" dirty="0"/>
              <a:t>https://earlymath.erikson.edu/different-uses-numbers-annos-counting-book/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6799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82653466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8265346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9660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031245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313650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49920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948034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ab337dcd7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ab337dcd7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922595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ab337dcd7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ab337dcd7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668682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447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How could you model this story and what could be done? (i.e. mathematical modeling)</a:t>
            </a:r>
          </a:p>
          <a:p>
            <a:pPr marL="0" lvl="0" indent="0" algn="l" rtl="0">
              <a:spcBef>
                <a:spcPts val="0"/>
              </a:spcBef>
              <a:spcAft>
                <a:spcPts val="0"/>
              </a:spcAft>
              <a:buNone/>
            </a:pPr>
            <a:r>
              <a:rPr lang="en-US" dirty="0">
                <a:solidFill>
                  <a:schemeClr val="dk1"/>
                </a:solidFill>
              </a:rPr>
              <a:t>Could you build a model using things from the classroom?</a:t>
            </a:r>
          </a:p>
          <a:p>
            <a:pPr marL="0" lvl="0" indent="0" algn="l" rtl="0">
              <a:spcBef>
                <a:spcPts val="0"/>
              </a:spcBef>
              <a:spcAft>
                <a:spcPts val="0"/>
              </a:spcAft>
              <a:buNone/>
            </a:pPr>
            <a:r>
              <a:rPr lang="en-US" dirty="0">
                <a:solidFill>
                  <a:schemeClr val="dk1"/>
                </a:solidFill>
              </a:rPr>
              <a:t>Could you draw a model?</a:t>
            </a:r>
          </a:p>
          <a:p>
            <a:pPr marL="0" lvl="0" indent="0" algn="l" rtl="0">
              <a:spcBef>
                <a:spcPts val="0"/>
              </a:spcBef>
              <a:spcAft>
                <a:spcPts val="0"/>
              </a:spcAft>
              <a:buNone/>
            </a:pPr>
            <a:r>
              <a:rPr lang="en-US" dirty="0">
                <a:solidFill>
                  <a:schemeClr val="dk1"/>
                </a:solidFill>
              </a:rPr>
              <a:t>Could you model it using a number path?</a:t>
            </a:r>
          </a:p>
          <a:p>
            <a:pPr marL="0" lvl="0" indent="0" algn="l" rtl="0">
              <a:spcBef>
                <a:spcPts val="0"/>
              </a:spcBef>
              <a:spcAft>
                <a:spcPts val="0"/>
              </a:spcAft>
              <a:buNone/>
            </a:pPr>
            <a:r>
              <a:rPr lang="en-US" dirty="0">
                <a:solidFill>
                  <a:schemeClr val="dk1"/>
                </a:solidFill>
              </a:rPr>
              <a:t>Could you model this using numerals? e.g. a part-whole model, a branching bond, a number sentence</a:t>
            </a: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81095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d96f3b22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d96f3b2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How could you model this story and what could be done? (i.e. mathematical modeling)</a:t>
            </a:r>
          </a:p>
          <a:p>
            <a:pPr marL="0" lvl="0" indent="0" algn="l" rtl="0">
              <a:spcBef>
                <a:spcPts val="0"/>
              </a:spcBef>
              <a:spcAft>
                <a:spcPts val="0"/>
              </a:spcAft>
              <a:buNone/>
            </a:pPr>
            <a:r>
              <a:rPr lang="en-US" dirty="0">
                <a:solidFill>
                  <a:schemeClr val="dk1"/>
                </a:solidFill>
              </a:rPr>
              <a:t>Could you build a model using things from the classroom?</a:t>
            </a:r>
          </a:p>
          <a:p>
            <a:pPr marL="0" lvl="0" indent="0" algn="l" rtl="0">
              <a:spcBef>
                <a:spcPts val="0"/>
              </a:spcBef>
              <a:spcAft>
                <a:spcPts val="0"/>
              </a:spcAft>
              <a:buNone/>
            </a:pPr>
            <a:r>
              <a:rPr lang="en-US" dirty="0">
                <a:solidFill>
                  <a:schemeClr val="dk1"/>
                </a:solidFill>
              </a:rPr>
              <a:t>Could you draw a model?</a:t>
            </a:r>
          </a:p>
          <a:p>
            <a:pPr marL="0" lvl="0" indent="0" algn="l" rtl="0">
              <a:spcBef>
                <a:spcPts val="0"/>
              </a:spcBef>
              <a:spcAft>
                <a:spcPts val="0"/>
              </a:spcAft>
              <a:buNone/>
            </a:pPr>
            <a:r>
              <a:rPr lang="en-US" dirty="0">
                <a:solidFill>
                  <a:schemeClr val="dk1"/>
                </a:solidFill>
              </a:rPr>
              <a:t>Could you model it using a number path?</a:t>
            </a:r>
          </a:p>
          <a:p>
            <a:pPr marL="0" lvl="0" indent="0" algn="l" rtl="0">
              <a:spcBef>
                <a:spcPts val="0"/>
              </a:spcBef>
              <a:spcAft>
                <a:spcPts val="0"/>
              </a:spcAft>
              <a:buNone/>
            </a:pPr>
            <a:r>
              <a:rPr lang="en-US" dirty="0">
                <a:solidFill>
                  <a:schemeClr val="dk1"/>
                </a:solidFill>
              </a:rPr>
              <a:t>Could you model this using numerals? e.g. a part-whole model, a branching bond, a number sentence</a:t>
            </a:r>
          </a:p>
        </p:txBody>
      </p:sp>
    </p:spTree>
    <p:extLst>
      <p:ext uri="{BB962C8B-B14F-4D97-AF65-F5344CB8AC3E}">
        <p14:creationId xmlns:p14="http://schemas.microsoft.com/office/powerpoint/2010/main" val="2800902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03566626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0356662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5110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chemeClr val="dk1"/>
              </a:solidFill>
            </a:endParaRPr>
          </a:p>
        </p:txBody>
      </p:sp>
    </p:spTree>
    <p:extLst>
      <p:ext uri="{BB962C8B-B14F-4D97-AF65-F5344CB8AC3E}">
        <p14:creationId xmlns:p14="http://schemas.microsoft.com/office/powerpoint/2010/main" val="101328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d96f3b22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d96f3b2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40609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03566626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0356662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04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382911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DDE03E-75F6-7259-64E9-65C1FBFAA275}"/>
              </a:ext>
            </a:extLst>
          </p:cNvPr>
          <p:cNvPicPr>
            <a:picLocks noChangeAspect="1"/>
          </p:cNvPicPr>
          <p:nvPr userDrawn="1"/>
        </p:nvPicPr>
        <p:blipFill>
          <a:blip r:embed="rId2"/>
          <a:srcRect/>
          <a:stretch/>
        </p:blipFill>
        <p:spPr>
          <a:xfrm>
            <a:off x="0" y="0"/>
            <a:ext cx="6857998" cy="5143499"/>
          </a:xfrm>
          <a:prstGeom prst="rect">
            <a:avLst/>
          </a:prstGeom>
        </p:spPr>
      </p:pic>
      <p:sp>
        <p:nvSpPr>
          <p:cNvPr id="2" name="Title 1">
            <a:extLst>
              <a:ext uri="{FF2B5EF4-FFF2-40B4-BE49-F238E27FC236}">
                <a16:creationId xmlns:a16="http://schemas.microsoft.com/office/drawing/2014/main" id="{9543E970-7B4F-6A56-4C1F-95EF93E43B35}"/>
              </a:ext>
            </a:extLst>
          </p:cNvPr>
          <p:cNvSpPr>
            <a:spLocks noGrp="1"/>
          </p:cNvSpPr>
          <p:nvPr>
            <p:ph type="ctrTitle"/>
          </p:nvPr>
        </p:nvSpPr>
        <p:spPr>
          <a:xfrm>
            <a:off x="857250" y="841375"/>
            <a:ext cx="5143500" cy="1790700"/>
          </a:xfrm>
        </p:spPr>
        <p:txBody>
          <a:bodyPr anchor="b">
            <a:normAutofit/>
          </a:bodyPr>
          <a:lstStyle>
            <a:lvl1pPr algn="ctr">
              <a:defRPr sz="4000"/>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365F34E0-FEAF-B4DB-F580-FD0141E51ECD}"/>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4" name="Date Placeholder 3">
            <a:extLst>
              <a:ext uri="{FF2B5EF4-FFF2-40B4-BE49-F238E27FC236}">
                <a16:creationId xmlns:a16="http://schemas.microsoft.com/office/drawing/2014/main" id="{1653F1EC-7C2F-E5E9-1EE0-9671A33821F7}"/>
              </a:ext>
            </a:extLst>
          </p:cNvPr>
          <p:cNvSpPr>
            <a:spLocks noGrp="1"/>
          </p:cNvSpPr>
          <p:nvPr>
            <p:ph type="dt" sz="half" idx="10"/>
          </p:nvPr>
        </p:nvSpPr>
        <p:spPr>
          <a:xfrm>
            <a:off x="471488" y="4767263"/>
            <a:ext cx="1543050" cy="274637"/>
          </a:xfrm>
          <a:prstGeom prst="rect">
            <a:avLst/>
          </a:prstGeom>
        </p:spPr>
        <p:txBody>
          <a:bodyPr/>
          <a:lstStyle/>
          <a:p>
            <a:fld id="{96DB0B26-2EAB-4BE2-8D59-78FFE4A9D20A}" type="datetime1">
              <a:rPr lang="en-IE" smtClean="0"/>
              <a:t>17/06/2025</a:t>
            </a:fld>
            <a:endParaRPr lang="en-IE" dirty="0"/>
          </a:p>
        </p:txBody>
      </p:sp>
      <p:sp>
        <p:nvSpPr>
          <p:cNvPr id="5" name="Footer Placeholder 4">
            <a:extLst>
              <a:ext uri="{FF2B5EF4-FFF2-40B4-BE49-F238E27FC236}">
                <a16:creationId xmlns:a16="http://schemas.microsoft.com/office/drawing/2014/main" id="{B736690B-0AF2-38BB-6C9F-219CF5B6CE71}"/>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Tree>
    <p:extLst>
      <p:ext uri="{BB962C8B-B14F-4D97-AF65-F5344CB8AC3E}">
        <p14:creationId xmlns:p14="http://schemas.microsoft.com/office/powerpoint/2010/main" val="159406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749D-4178-19C5-21B5-15776B9EAA7D}"/>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2CF5FBF6-4290-C43A-D6C0-41D0C637E1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2F52067-0876-9CC9-F1DC-7606E5FEDBFE}"/>
              </a:ext>
            </a:extLst>
          </p:cNvPr>
          <p:cNvSpPr>
            <a:spLocks noGrp="1"/>
          </p:cNvSpPr>
          <p:nvPr>
            <p:ph type="dt" sz="half" idx="10"/>
          </p:nvPr>
        </p:nvSpPr>
        <p:spPr>
          <a:xfrm>
            <a:off x="471488" y="4767263"/>
            <a:ext cx="1543050" cy="274637"/>
          </a:xfrm>
          <a:prstGeom prst="rect">
            <a:avLst/>
          </a:prstGeom>
        </p:spPr>
        <p:txBody>
          <a:bodyPr/>
          <a:lstStyle/>
          <a:p>
            <a:fld id="{30268369-CE23-454F-94E5-0F8008127578}" type="datetime1">
              <a:rPr lang="en-IE" smtClean="0"/>
              <a:t>17/06/2025</a:t>
            </a:fld>
            <a:endParaRPr lang="en-IE" dirty="0"/>
          </a:p>
        </p:txBody>
      </p:sp>
      <p:sp>
        <p:nvSpPr>
          <p:cNvPr id="5" name="Footer Placeholder 4">
            <a:extLst>
              <a:ext uri="{FF2B5EF4-FFF2-40B4-BE49-F238E27FC236}">
                <a16:creationId xmlns:a16="http://schemas.microsoft.com/office/drawing/2014/main" id="{F2FFD349-1B88-744C-19F7-33A1BAEDC73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538C3E68-A4D4-6841-5415-8BF7AE5596F1}"/>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398201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568386-7041-6CF3-5659-2BF9A6A73789}"/>
              </a:ext>
            </a:extLst>
          </p:cNvPr>
          <p:cNvSpPr>
            <a:spLocks noGrp="1"/>
          </p:cNvSpPr>
          <p:nvPr>
            <p:ph type="title" orient="vert"/>
          </p:nvPr>
        </p:nvSpPr>
        <p:spPr>
          <a:xfrm>
            <a:off x="4908550" y="274638"/>
            <a:ext cx="1477963" cy="4357687"/>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34773192-E6AC-AE0F-9561-859FE773399E}"/>
              </a:ext>
            </a:extLst>
          </p:cNvPr>
          <p:cNvSpPr>
            <a:spLocks noGrp="1"/>
          </p:cNvSpPr>
          <p:nvPr>
            <p:ph type="body" orient="vert" idx="1"/>
          </p:nvPr>
        </p:nvSpPr>
        <p:spPr>
          <a:xfrm>
            <a:off x="471488" y="274638"/>
            <a:ext cx="4284662"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4E9894F-360A-86CD-418A-3B5A4078C40E}"/>
              </a:ext>
            </a:extLst>
          </p:cNvPr>
          <p:cNvSpPr>
            <a:spLocks noGrp="1"/>
          </p:cNvSpPr>
          <p:nvPr>
            <p:ph type="dt" sz="half" idx="10"/>
          </p:nvPr>
        </p:nvSpPr>
        <p:spPr>
          <a:xfrm>
            <a:off x="471488" y="4767263"/>
            <a:ext cx="1543050" cy="274637"/>
          </a:xfrm>
          <a:prstGeom prst="rect">
            <a:avLst/>
          </a:prstGeom>
        </p:spPr>
        <p:txBody>
          <a:bodyPr/>
          <a:lstStyle/>
          <a:p>
            <a:fld id="{90898E60-4261-4C87-B5FD-F4E75D7CF9D0}" type="datetime1">
              <a:rPr lang="en-IE" smtClean="0"/>
              <a:t>17/06/2025</a:t>
            </a:fld>
            <a:endParaRPr lang="en-IE" dirty="0"/>
          </a:p>
        </p:txBody>
      </p:sp>
      <p:sp>
        <p:nvSpPr>
          <p:cNvPr id="5" name="Footer Placeholder 4">
            <a:extLst>
              <a:ext uri="{FF2B5EF4-FFF2-40B4-BE49-F238E27FC236}">
                <a16:creationId xmlns:a16="http://schemas.microsoft.com/office/drawing/2014/main" id="{52B3D89F-949B-A1D6-F46B-2467678DAD2D}"/>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9D4E789F-DE4F-03A5-4C27-0CBA4E5A18F9}"/>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363070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6BC8-7991-5C98-E561-2EFB96FCC836}"/>
              </a:ext>
            </a:extLst>
          </p:cNvPr>
          <p:cNvSpPr>
            <a:spLocks noGrp="1"/>
          </p:cNvSpPr>
          <p:nvPr>
            <p:ph type="title"/>
          </p:nvPr>
        </p:nvSpPr>
        <p:spPr/>
        <p:txBody>
          <a:body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7CA22F8-F5CC-D4A8-DF9D-4C7728F94C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814017FC-2C53-0B1A-B5EC-01258D721578}"/>
              </a:ext>
            </a:extLst>
          </p:cNvPr>
          <p:cNvSpPr>
            <a:spLocks noGrp="1"/>
          </p:cNvSpPr>
          <p:nvPr>
            <p:ph type="dt" sz="half" idx="10"/>
          </p:nvPr>
        </p:nvSpPr>
        <p:spPr>
          <a:xfrm>
            <a:off x="471488" y="4767263"/>
            <a:ext cx="1543050" cy="274637"/>
          </a:xfrm>
          <a:prstGeom prst="rect">
            <a:avLst/>
          </a:prstGeom>
        </p:spPr>
        <p:txBody>
          <a:bodyPr/>
          <a:lstStyle/>
          <a:p>
            <a:fld id="{11F05C80-7C6D-45AE-82F7-704E9B0372AF}" type="datetime1">
              <a:rPr lang="en-IE" smtClean="0"/>
              <a:t>17/06/2025</a:t>
            </a:fld>
            <a:endParaRPr lang="en-IE" dirty="0"/>
          </a:p>
        </p:txBody>
      </p:sp>
      <p:sp>
        <p:nvSpPr>
          <p:cNvPr id="5" name="Footer Placeholder 4">
            <a:extLst>
              <a:ext uri="{FF2B5EF4-FFF2-40B4-BE49-F238E27FC236}">
                <a16:creationId xmlns:a16="http://schemas.microsoft.com/office/drawing/2014/main" id="{ABCBA82B-C440-C9A6-918E-B53718B750A2}"/>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3AB69190-F814-C335-DDAE-B58AEA8566C6}"/>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266063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61E711-0C7C-10DD-0670-4305079E3208}"/>
              </a:ext>
            </a:extLst>
          </p:cNvPr>
          <p:cNvPicPr>
            <a:picLocks noChangeAspect="1"/>
          </p:cNvPicPr>
          <p:nvPr userDrawn="1"/>
        </p:nvPicPr>
        <p:blipFill>
          <a:blip r:embed="rId2"/>
          <a:srcRect/>
          <a:stretch/>
        </p:blipFill>
        <p:spPr>
          <a:xfrm>
            <a:off x="0" y="0"/>
            <a:ext cx="6857999" cy="5143499"/>
          </a:xfrm>
          <a:prstGeom prst="rect">
            <a:avLst/>
          </a:prstGeom>
        </p:spPr>
      </p:pic>
      <p:sp>
        <p:nvSpPr>
          <p:cNvPr id="2" name="Title 1">
            <a:extLst>
              <a:ext uri="{FF2B5EF4-FFF2-40B4-BE49-F238E27FC236}">
                <a16:creationId xmlns:a16="http://schemas.microsoft.com/office/drawing/2014/main" id="{2B35DE01-2D07-C0EC-5444-9C212BC21A8E}"/>
              </a:ext>
            </a:extLst>
          </p:cNvPr>
          <p:cNvSpPr>
            <a:spLocks noGrp="1"/>
          </p:cNvSpPr>
          <p:nvPr>
            <p:ph type="title"/>
          </p:nvPr>
        </p:nvSpPr>
        <p:spPr>
          <a:xfrm>
            <a:off x="468313" y="1282700"/>
            <a:ext cx="5915025" cy="2139950"/>
          </a:xfrm>
        </p:spPr>
        <p:txBody>
          <a:bodyPr anchor="b">
            <a:normAutofit/>
          </a:bodyPr>
          <a:lstStyle>
            <a:lvl1pPr>
              <a:defRPr sz="4000"/>
            </a:lvl1p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5193CD6E-01C1-4AC4-F21E-6DC7ED967570}"/>
              </a:ext>
            </a:extLst>
          </p:cNvPr>
          <p:cNvSpPr>
            <a:spLocks noGrp="1"/>
          </p:cNvSpPr>
          <p:nvPr>
            <p:ph type="body" idx="1"/>
          </p:nvPr>
        </p:nvSpPr>
        <p:spPr>
          <a:xfrm>
            <a:off x="468313" y="3441700"/>
            <a:ext cx="5915025"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359175-B489-C047-5769-94DF2C6F1ADA}"/>
              </a:ext>
            </a:extLst>
          </p:cNvPr>
          <p:cNvSpPr>
            <a:spLocks noGrp="1"/>
          </p:cNvSpPr>
          <p:nvPr>
            <p:ph type="dt" sz="half" idx="10"/>
          </p:nvPr>
        </p:nvSpPr>
        <p:spPr>
          <a:xfrm>
            <a:off x="471488" y="4767263"/>
            <a:ext cx="1543050" cy="274637"/>
          </a:xfrm>
          <a:prstGeom prst="rect">
            <a:avLst/>
          </a:prstGeom>
        </p:spPr>
        <p:txBody>
          <a:bodyPr/>
          <a:lstStyle/>
          <a:p>
            <a:fld id="{DB6F8597-B301-4269-9124-8E79230A9F5F}" type="datetime1">
              <a:rPr lang="en-IE" smtClean="0"/>
              <a:t>17/06/2025</a:t>
            </a:fld>
            <a:endParaRPr lang="en-IE" dirty="0"/>
          </a:p>
        </p:txBody>
      </p:sp>
      <p:sp>
        <p:nvSpPr>
          <p:cNvPr id="5" name="Footer Placeholder 4">
            <a:extLst>
              <a:ext uri="{FF2B5EF4-FFF2-40B4-BE49-F238E27FC236}">
                <a16:creationId xmlns:a16="http://schemas.microsoft.com/office/drawing/2014/main" id="{07342DB1-2829-633C-2A5E-125A81D7FD0F}"/>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BDAA979C-0114-749E-238B-22F1454E9E52}"/>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170945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F3B8-E881-6A13-783E-19ADD69DF77B}"/>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D882D0D6-FF5F-7C3A-318A-B8CE95D16C8F}"/>
              </a:ext>
            </a:extLst>
          </p:cNvPr>
          <p:cNvSpPr>
            <a:spLocks noGrp="1"/>
          </p:cNvSpPr>
          <p:nvPr>
            <p:ph sz="half" idx="1"/>
          </p:nvPr>
        </p:nvSpPr>
        <p:spPr>
          <a:xfrm>
            <a:off x="471488" y="1370013"/>
            <a:ext cx="2881312"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69D22E53-5C98-09EF-C44C-28A9945C4C88}"/>
              </a:ext>
            </a:extLst>
          </p:cNvPr>
          <p:cNvSpPr>
            <a:spLocks noGrp="1"/>
          </p:cNvSpPr>
          <p:nvPr>
            <p:ph sz="half" idx="2"/>
          </p:nvPr>
        </p:nvSpPr>
        <p:spPr>
          <a:xfrm>
            <a:off x="3505200" y="1370013"/>
            <a:ext cx="2881313"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5257B4FE-5043-0459-D219-472DC43E6818}"/>
              </a:ext>
            </a:extLst>
          </p:cNvPr>
          <p:cNvSpPr>
            <a:spLocks noGrp="1"/>
          </p:cNvSpPr>
          <p:nvPr>
            <p:ph type="dt" sz="half" idx="10"/>
          </p:nvPr>
        </p:nvSpPr>
        <p:spPr>
          <a:xfrm>
            <a:off x="471488" y="4767263"/>
            <a:ext cx="1543050" cy="274637"/>
          </a:xfrm>
          <a:prstGeom prst="rect">
            <a:avLst/>
          </a:prstGeom>
        </p:spPr>
        <p:txBody>
          <a:bodyPr/>
          <a:lstStyle/>
          <a:p>
            <a:fld id="{4583DB5A-72AE-42BF-8C31-AC69F6ADDD1B}" type="datetime1">
              <a:rPr lang="en-IE" smtClean="0"/>
              <a:t>17/06/2025</a:t>
            </a:fld>
            <a:endParaRPr lang="en-IE" dirty="0"/>
          </a:p>
        </p:txBody>
      </p:sp>
      <p:sp>
        <p:nvSpPr>
          <p:cNvPr id="6" name="Footer Placeholder 5">
            <a:extLst>
              <a:ext uri="{FF2B5EF4-FFF2-40B4-BE49-F238E27FC236}">
                <a16:creationId xmlns:a16="http://schemas.microsoft.com/office/drawing/2014/main" id="{EBC9D0FA-096D-C745-062D-1434A323C3D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7" name="Slide Number Placeholder 6">
            <a:extLst>
              <a:ext uri="{FF2B5EF4-FFF2-40B4-BE49-F238E27FC236}">
                <a16:creationId xmlns:a16="http://schemas.microsoft.com/office/drawing/2014/main" id="{AB44F706-91A2-3408-CDC2-E7CE51872855}"/>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400945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EC42-AC91-07D6-F938-3DE132200028}"/>
              </a:ext>
            </a:extLst>
          </p:cNvPr>
          <p:cNvSpPr>
            <a:spLocks noGrp="1"/>
          </p:cNvSpPr>
          <p:nvPr>
            <p:ph type="title"/>
          </p:nvPr>
        </p:nvSpPr>
        <p:spPr>
          <a:xfrm>
            <a:off x="473075" y="274638"/>
            <a:ext cx="5915025" cy="993775"/>
          </a:xfrm>
        </p:spPr>
        <p:txBody>
          <a:body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8CF59116-1999-C026-0904-1270EFC77648}"/>
              </a:ext>
            </a:extLst>
          </p:cNvPr>
          <p:cNvSpPr>
            <a:spLocks noGrp="1"/>
          </p:cNvSpPr>
          <p:nvPr>
            <p:ph type="body" idx="1"/>
          </p:nvPr>
        </p:nvSpPr>
        <p:spPr>
          <a:xfrm>
            <a:off x="473075" y="1260475"/>
            <a:ext cx="2900363" cy="619125"/>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6FBE50-9044-6122-709A-6DF93E3AD9FB}"/>
              </a:ext>
            </a:extLst>
          </p:cNvPr>
          <p:cNvSpPr>
            <a:spLocks noGrp="1"/>
          </p:cNvSpPr>
          <p:nvPr>
            <p:ph sz="half" idx="2"/>
          </p:nvPr>
        </p:nvSpPr>
        <p:spPr>
          <a:xfrm>
            <a:off x="473075" y="1879600"/>
            <a:ext cx="2900363" cy="27622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4D210D2D-8558-F415-1521-72AFA3201B56}"/>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033ED41-698C-F823-3D74-A007193738BB}"/>
              </a:ext>
            </a:extLst>
          </p:cNvPr>
          <p:cNvSpPr>
            <a:spLocks noGrp="1"/>
          </p:cNvSpPr>
          <p:nvPr>
            <p:ph sz="quarter" idx="4"/>
          </p:nvPr>
        </p:nvSpPr>
        <p:spPr>
          <a:xfrm>
            <a:off x="3471863" y="1879600"/>
            <a:ext cx="29162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AF135C22-285E-AC89-6CC0-4900DF2E38CA}"/>
              </a:ext>
            </a:extLst>
          </p:cNvPr>
          <p:cNvSpPr>
            <a:spLocks noGrp="1"/>
          </p:cNvSpPr>
          <p:nvPr>
            <p:ph type="dt" sz="half" idx="10"/>
          </p:nvPr>
        </p:nvSpPr>
        <p:spPr>
          <a:xfrm>
            <a:off x="471488" y="4767263"/>
            <a:ext cx="1543050" cy="274637"/>
          </a:xfrm>
          <a:prstGeom prst="rect">
            <a:avLst/>
          </a:prstGeom>
        </p:spPr>
        <p:txBody>
          <a:bodyPr/>
          <a:lstStyle/>
          <a:p>
            <a:fld id="{F60282AC-5C1A-42A3-9693-D76C096845B6}" type="datetime1">
              <a:rPr lang="en-IE" smtClean="0"/>
              <a:t>17/06/2025</a:t>
            </a:fld>
            <a:endParaRPr lang="en-IE" dirty="0"/>
          </a:p>
        </p:txBody>
      </p:sp>
      <p:sp>
        <p:nvSpPr>
          <p:cNvPr id="8" name="Footer Placeholder 7">
            <a:extLst>
              <a:ext uri="{FF2B5EF4-FFF2-40B4-BE49-F238E27FC236}">
                <a16:creationId xmlns:a16="http://schemas.microsoft.com/office/drawing/2014/main" id="{851E7E4E-D2A5-8AEC-5ED3-016556149728}"/>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9" name="Slide Number Placeholder 8">
            <a:extLst>
              <a:ext uri="{FF2B5EF4-FFF2-40B4-BE49-F238E27FC236}">
                <a16:creationId xmlns:a16="http://schemas.microsoft.com/office/drawing/2014/main" id="{168648A5-02AF-422F-9BE4-CC5BB08C76C4}"/>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279036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8410-E80F-E789-0B01-F237795104E6}"/>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52132A38-2457-93A7-F850-04129B1A6559}"/>
              </a:ext>
            </a:extLst>
          </p:cNvPr>
          <p:cNvSpPr>
            <a:spLocks noGrp="1"/>
          </p:cNvSpPr>
          <p:nvPr>
            <p:ph type="dt" sz="half" idx="10"/>
          </p:nvPr>
        </p:nvSpPr>
        <p:spPr>
          <a:xfrm>
            <a:off x="471488" y="4767263"/>
            <a:ext cx="1543050" cy="274637"/>
          </a:xfrm>
          <a:prstGeom prst="rect">
            <a:avLst/>
          </a:prstGeom>
        </p:spPr>
        <p:txBody>
          <a:bodyPr/>
          <a:lstStyle/>
          <a:p>
            <a:fld id="{62EF83C6-FFDB-4D29-BF31-25E752CF4AAE}" type="datetime1">
              <a:rPr lang="en-IE" smtClean="0"/>
              <a:t>17/06/2025</a:t>
            </a:fld>
            <a:endParaRPr lang="en-IE" dirty="0"/>
          </a:p>
        </p:txBody>
      </p:sp>
      <p:sp>
        <p:nvSpPr>
          <p:cNvPr id="4" name="Footer Placeholder 3">
            <a:extLst>
              <a:ext uri="{FF2B5EF4-FFF2-40B4-BE49-F238E27FC236}">
                <a16:creationId xmlns:a16="http://schemas.microsoft.com/office/drawing/2014/main" id="{46B9F507-FD4B-7146-3147-7591A815ED85}"/>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5" name="Slide Number Placeholder 4">
            <a:extLst>
              <a:ext uri="{FF2B5EF4-FFF2-40B4-BE49-F238E27FC236}">
                <a16:creationId xmlns:a16="http://schemas.microsoft.com/office/drawing/2014/main" id="{F66B09F7-1834-238C-8AB4-4705A34C78BB}"/>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70591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86599-34EA-74D8-7B90-E0000711C3A9}"/>
              </a:ext>
            </a:extLst>
          </p:cNvPr>
          <p:cNvSpPr>
            <a:spLocks noGrp="1"/>
          </p:cNvSpPr>
          <p:nvPr>
            <p:ph type="dt" sz="half" idx="10"/>
          </p:nvPr>
        </p:nvSpPr>
        <p:spPr>
          <a:xfrm>
            <a:off x="471488" y="4767263"/>
            <a:ext cx="1543050" cy="274637"/>
          </a:xfrm>
          <a:prstGeom prst="rect">
            <a:avLst/>
          </a:prstGeom>
        </p:spPr>
        <p:txBody>
          <a:bodyPr/>
          <a:lstStyle/>
          <a:p>
            <a:fld id="{A0D79AF7-A22E-4948-9C7E-DC4060D9BC38}" type="datetime1">
              <a:rPr lang="en-IE" smtClean="0"/>
              <a:t>17/06/2025</a:t>
            </a:fld>
            <a:endParaRPr lang="en-IE" dirty="0"/>
          </a:p>
        </p:txBody>
      </p:sp>
      <p:sp>
        <p:nvSpPr>
          <p:cNvPr id="3" name="Footer Placeholder 2">
            <a:extLst>
              <a:ext uri="{FF2B5EF4-FFF2-40B4-BE49-F238E27FC236}">
                <a16:creationId xmlns:a16="http://schemas.microsoft.com/office/drawing/2014/main" id="{0579127C-B56F-AA46-2412-08DBE09DF21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4" name="Slide Number Placeholder 3">
            <a:extLst>
              <a:ext uri="{FF2B5EF4-FFF2-40B4-BE49-F238E27FC236}">
                <a16:creationId xmlns:a16="http://schemas.microsoft.com/office/drawing/2014/main" id="{4A4CF0AF-517B-FBD5-473B-269656732A9A}"/>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56118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03D9-5CC1-02DA-9C0A-F78CAA2E701D}"/>
              </a:ext>
            </a:extLst>
          </p:cNvPr>
          <p:cNvSpPr>
            <a:spLocks noGrp="1"/>
          </p:cNvSpPr>
          <p:nvPr>
            <p:ph type="title"/>
          </p:nvPr>
        </p:nvSpPr>
        <p:spPr>
          <a:xfrm>
            <a:off x="473075" y="342900"/>
            <a:ext cx="2211388" cy="120015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58ECE5C8-9331-FBAB-036D-FC242FE9FC09}"/>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AB25B1A1-EC6A-7DC9-EB81-F70FFB75CF80}"/>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99FA11-8220-504D-F291-9D80CB1417CC}"/>
              </a:ext>
            </a:extLst>
          </p:cNvPr>
          <p:cNvSpPr>
            <a:spLocks noGrp="1"/>
          </p:cNvSpPr>
          <p:nvPr>
            <p:ph type="dt" sz="half" idx="10"/>
          </p:nvPr>
        </p:nvSpPr>
        <p:spPr>
          <a:xfrm>
            <a:off x="471488" y="4767263"/>
            <a:ext cx="1543050" cy="274637"/>
          </a:xfrm>
          <a:prstGeom prst="rect">
            <a:avLst/>
          </a:prstGeom>
        </p:spPr>
        <p:txBody>
          <a:bodyPr/>
          <a:lstStyle/>
          <a:p>
            <a:fld id="{A1A91350-9B6D-4843-82BC-5B95A31A7F06}" type="datetime1">
              <a:rPr lang="en-IE" smtClean="0"/>
              <a:t>17/06/2025</a:t>
            </a:fld>
            <a:endParaRPr lang="en-IE" dirty="0"/>
          </a:p>
        </p:txBody>
      </p:sp>
      <p:sp>
        <p:nvSpPr>
          <p:cNvPr id="6" name="Footer Placeholder 5">
            <a:extLst>
              <a:ext uri="{FF2B5EF4-FFF2-40B4-BE49-F238E27FC236}">
                <a16:creationId xmlns:a16="http://schemas.microsoft.com/office/drawing/2014/main" id="{8D8F28E8-B60D-DC3C-0D5B-0D49C74FFAAC}"/>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7" name="Slide Number Placeholder 6">
            <a:extLst>
              <a:ext uri="{FF2B5EF4-FFF2-40B4-BE49-F238E27FC236}">
                <a16:creationId xmlns:a16="http://schemas.microsoft.com/office/drawing/2014/main" id="{0704BBBC-B003-B066-C432-B4EA415C1BA6}"/>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173095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008A-946F-53E9-61A6-B8457F5DE511}"/>
              </a:ext>
            </a:extLst>
          </p:cNvPr>
          <p:cNvSpPr>
            <a:spLocks noGrp="1"/>
          </p:cNvSpPr>
          <p:nvPr>
            <p:ph type="title"/>
          </p:nvPr>
        </p:nvSpPr>
        <p:spPr>
          <a:xfrm>
            <a:off x="473075" y="342900"/>
            <a:ext cx="2211388" cy="1200150"/>
          </a:xfrm>
        </p:spPr>
        <p:txBody>
          <a:bodyPr anchor="b"/>
          <a:lstStyle>
            <a:lvl1pPr>
              <a:defRPr sz="3200"/>
            </a:lvl1pPr>
          </a:lstStyle>
          <a:p>
            <a:r>
              <a:rPr lang="en-GB" dirty="0"/>
              <a:t>Click to edit Master title style</a:t>
            </a:r>
            <a:endParaRPr lang="en-IE" dirty="0"/>
          </a:p>
        </p:txBody>
      </p:sp>
      <p:sp>
        <p:nvSpPr>
          <p:cNvPr id="3" name="Picture Placeholder 2">
            <a:extLst>
              <a:ext uri="{FF2B5EF4-FFF2-40B4-BE49-F238E27FC236}">
                <a16:creationId xmlns:a16="http://schemas.microsoft.com/office/drawing/2014/main" id="{A939D858-D97A-BD10-CBA7-7ECC60F86A10}"/>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398F69F4-C1F3-BB51-77B4-1CD572492B21}"/>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A915B6-FDD5-54A9-543A-F33D4D1F7F06}"/>
              </a:ext>
            </a:extLst>
          </p:cNvPr>
          <p:cNvSpPr>
            <a:spLocks noGrp="1"/>
          </p:cNvSpPr>
          <p:nvPr>
            <p:ph type="dt" sz="half" idx="10"/>
          </p:nvPr>
        </p:nvSpPr>
        <p:spPr>
          <a:xfrm>
            <a:off x="471488" y="4767263"/>
            <a:ext cx="1543050" cy="274637"/>
          </a:xfrm>
          <a:prstGeom prst="rect">
            <a:avLst/>
          </a:prstGeom>
        </p:spPr>
        <p:txBody>
          <a:bodyPr/>
          <a:lstStyle/>
          <a:p>
            <a:fld id="{6BBD7C7D-3C0E-4449-A7B7-F6FB77450641}" type="datetime1">
              <a:rPr lang="en-IE" smtClean="0"/>
              <a:t>17/06/2025</a:t>
            </a:fld>
            <a:endParaRPr lang="en-IE" dirty="0"/>
          </a:p>
        </p:txBody>
      </p:sp>
      <p:sp>
        <p:nvSpPr>
          <p:cNvPr id="6" name="Footer Placeholder 5">
            <a:extLst>
              <a:ext uri="{FF2B5EF4-FFF2-40B4-BE49-F238E27FC236}">
                <a16:creationId xmlns:a16="http://schemas.microsoft.com/office/drawing/2014/main" id="{9333CD8E-756B-75A3-97E1-432F87675926}"/>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8" name="Slide Number Placeholder 5">
            <a:extLst>
              <a:ext uri="{FF2B5EF4-FFF2-40B4-BE49-F238E27FC236}">
                <a16:creationId xmlns:a16="http://schemas.microsoft.com/office/drawing/2014/main" id="{C2913AA3-7E12-6FCD-9568-E6E2A5B07B5C}"/>
              </a:ext>
            </a:extLst>
          </p:cNvPr>
          <p:cNvSpPr>
            <a:spLocks noGrp="1"/>
          </p:cNvSpPr>
          <p:nvPr>
            <p:ph type="sldNum" sz="quarter" idx="4"/>
          </p:nvPr>
        </p:nvSpPr>
        <p:spPr>
          <a:xfrm>
            <a:off x="219074" y="4712493"/>
            <a:ext cx="571501" cy="274637"/>
          </a:xfrm>
          <a:prstGeom prst="rect">
            <a:avLst/>
          </a:prstGeom>
        </p:spPr>
        <p:txBody>
          <a:bodyPr vert="horz" lIns="91440" tIns="45720" rIns="91440" bIns="45720" rtlCol="0" anchor="ctr"/>
          <a:lstStyle>
            <a:lvl1pPr algn="ct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7E67D8A-34D6-474B-B6E0-2EEA3E55DD9F}" type="slidenum">
              <a:rPr lang="en-IE" smtClean="0"/>
              <a:pPr/>
              <a:t>‹#›</a:t>
            </a:fld>
            <a:endParaRPr lang="en-IE" dirty="0"/>
          </a:p>
        </p:txBody>
      </p:sp>
    </p:spTree>
    <p:extLst>
      <p:ext uri="{BB962C8B-B14F-4D97-AF65-F5344CB8AC3E}">
        <p14:creationId xmlns:p14="http://schemas.microsoft.com/office/powerpoint/2010/main" val="24373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D286AE-2472-5B84-11AD-43AFF784D853}"/>
              </a:ext>
            </a:extLst>
          </p:cNvPr>
          <p:cNvPicPr>
            <a:picLocks noChangeAspect="1"/>
          </p:cNvPicPr>
          <p:nvPr userDrawn="1"/>
        </p:nvPicPr>
        <p:blipFill>
          <a:blip r:embed="rId13"/>
          <a:srcRect/>
          <a:stretch/>
        </p:blipFill>
        <p:spPr>
          <a:xfrm>
            <a:off x="0" y="0"/>
            <a:ext cx="6857998" cy="5143499"/>
          </a:xfrm>
          <a:prstGeom prst="rect">
            <a:avLst/>
          </a:prstGeom>
        </p:spPr>
      </p:pic>
      <p:sp>
        <p:nvSpPr>
          <p:cNvPr id="2" name="Title Placeholder 1">
            <a:extLst>
              <a:ext uri="{FF2B5EF4-FFF2-40B4-BE49-F238E27FC236}">
                <a16:creationId xmlns:a16="http://schemas.microsoft.com/office/drawing/2014/main" id="{B67E7B9D-978D-D920-9147-F81E3AD05DF8}"/>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2CE91C35-5AED-CCBF-0577-88DEFD9E48AE}"/>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EC71ED3A-D3F5-F94D-2229-BC763F824486}"/>
              </a:ext>
            </a:extLst>
          </p:cNvPr>
          <p:cNvSpPr>
            <a:spLocks noGrp="1"/>
          </p:cNvSpPr>
          <p:nvPr>
            <p:ph type="sldNum" sz="quarter" idx="4"/>
          </p:nvPr>
        </p:nvSpPr>
        <p:spPr>
          <a:xfrm>
            <a:off x="219074" y="4712493"/>
            <a:ext cx="571501" cy="274637"/>
          </a:xfrm>
          <a:prstGeom prst="rect">
            <a:avLst/>
          </a:prstGeom>
        </p:spPr>
        <p:txBody>
          <a:bodyPr vert="horz" lIns="91440" tIns="45720" rIns="91440" bIns="45720" rtlCol="0" anchor="ctr"/>
          <a:lstStyle>
            <a:lvl1pPr algn="ct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7E67D8A-34D6-474B-B6E0-2EEA3E55DD9F}" type="slidenum">
              <a:rPr lang="en-IE" smtClean="0"/>
              <a:pPr/>
              <a:t>‹#›</a:t>
            </a:fld>
            <a:endParaRPr lang="en-IE" dirty="0"/>
          </a:p>
        </p:txBody>
      </p:sp>
    </p:spTree>
    <p:extLst>
      <p:ext uri="{BB962C8B-B14F-4D97-AF65-F5344CB8AC3E}">
        <p14:creationId xmlns:p14="http://schemas.microsoft.com/office/powerpoint/2010/main" val="30269747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4.png"/><Relationship Id="rId7"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hyperlink" Target="https://edco.ie/2rt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edco.ie/px4d"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toytheater.com/play-money-europ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archive.org/"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s://edco.ie/cfyz"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https://edco.ie/w7tq"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edco.ie/kjvg"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hyperlink" Target="https://edco.ie/zyu3"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edco.ie/2qbg"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edco.ie/d4ue"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edco.ie/p86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41.xml.rels><?xml version="1.0" encoding="UTF-8" standalone="yes"?>
<Relationships xmlns="http://schemas.openxmlformats.org/package/2006/relationships"><Relationship Id="rId3" Type="http://schemas.openxmlformats.org/officeDocument/2006/relationships/hyperlink" Target="https://edco.ie/3xts"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dco.ie/89tq"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What is missing?</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10</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C814522A-B557-7DF4-2AAF-0D35DF8F0475}"/>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11735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Put something on the number after __</a:t>
            </a:r>
          </a:p>
          <a:p>
            <a:pPr marL="266700" indent="-266700">
              <a:lnSpc>
                <a:spcPct val="100000"/>
              </a:lnSpc>
              <a:spcBef>
                <a:spcPts val="0"/>
              </a:spcBef>
              <a:spcAft>
                <a:spcPts val="1100"/>
              </a:spcAft>
            </a:pPr>
            <a:r>
              <a:rPr lang="en-US" sz="2200" dirty="0">
                <a:sym typeface="Mulish"/>
              </a:rPr>
              <a:t>Put something on the number before __</a:t>
            </a:r>
          </a:p>
          <a:p>
            <a:pPr marL="266700" indent="-266700">
              <a:lnSpc>
                <a:spcPct val="100000"/>
              </a:lnSpc>
              <a:spcBef>
                <a:spcPts val="0"/>
              </a:spcBef>
              <a:spcAft>
                <a:spcPts val="1100"/>
              </a:spcAft>
            </a:pPr>
            <a:r>
              <a:rPr lang="en-US" sz="2200" dirty="0">
                <a:sym typeface="Mulish"/>
              </a:rPr>
              <a:t>Put something between __ and __</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11</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260955412"/>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040475C2-49DD-DC70-D81C-51DAA8EE9F2B}"/>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85010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12</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81777" y="1197416"/>
            <a:ext cx="526249" cy="954107"/>
          </a:xfrm>
          <a:prstGeom prst="rect">
            <a:avLst/>
          </a:prstGeom>
          <a:noFill/>
        </p:spPr>
        <p:txBody>
          <a:bodyPr wrap="square" rtlCol="0">
            <a:spAutoFit/>
          </a:bodyPr>
          <a:lstStyle/>
          <a:p>
            <a:pPr algn="ctr"/>
            <a:r>
              <a:rPr lang="en" sz="2800" b="1" dirty="0">
                <a:latin typeface="Comfortaa"/>
                <a:ea typeface="Comfortaa"/>
                <a:cs typeface="Comfortaa"/>
                <a:sym typeface="Comfortaa"/>
              </a:rPr>
              <a:t>6</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587416" y="1197416"/>
            <a:ext cx="284939" cy="954107"/>
          </a:xfrm>
          <a:prstGeom prst="rect">
            <a:avLst/>
          </a:prstGeom>
          <a:noFill/>
        </p:spPr>
        <p:txBody>
          <a:bodyPr wrap="square" rtlCol="0">
            <a:spAutoFit/>
          </a:bodyPr>
          <a:lstStyle/>
          <a:p>
            <a:pPr algn="ctr"/>
            <a:r>
              <a:rPr lang="en" sz="2800" b="1" dirty="0">
                <a:latin typeface="Comfortaa"/>
                <a:ea typeface="Comfortaa"/>
                <a:cs typeface="Comfortaa"/>
                <a:sym typeface="Comfortaa"/>
              </a:rPr>
              <a:t>7</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4027405" y="1198240"/>
            <a:ext cx="284939" cy="954107"/>
          </a:xfrm>
          <a:prstGeom prst="rect">
            <a:avLst/>
          </a:prstGeom>
          <a:noFill/>
        </p:spPr>
        <p:txBody>
          <a:bodyPr wrap="square" rtlCol="0">
            <a:spAutoFit/>
          </a:bodyPr>
          <a:lstStyle/>
          <a:p>
            <a:pPr algn="ctr"/>
            <a:r>
              <a:rPr lang="en" sz="2800" b="1" dirty="0">
                <a:latin typeface="Comfortaa"/>
                <a:ea typeface="Comfortaa"/>
                <a:cs typeface="Comfortaa"/>
                <a:sym typeface="Comfortaa"/>
              </a:rPr>
              <a:t>8</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Tree>
    <p:extLst>
      <p:ext uri="{BB962C8B-B14F-4D97-AF65-F5344CB8AC3E}">
        <p14:creationId xmlns:p14="http://schemas.microsoft.com/office/powerpoint/2010/main" val="47638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13</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81777" y="1197416"/>
            <a:ext cx="526249" cy="954107"/>
          </a:xfrm>
          <a:prstGeom prst="rect">
            <a:avLst/>
          </a:prstGeom>
          <a:noFill/>
        </p:spPr>
        <p:txBody>
          <a:bodyPr wrap="square" rtlCol="0">
            <a:spAutoFit/>
          </a:bodyPr>
          <a:lstStyle/>
          <a:p>
            <a:pPr algn="ctr"/>
            <a:r>
              <a:rPr lang="en" sz="2800" b="1" dirty="0">
                <a:latin typeface="Comfortaa"/>
                <a:ea typeface="Comfortaa"/>
                <a:cs typeface="Comfortaa"/>
                <a:sym typeface="Comfortaa"/>
              </a:rPr>
              <a:t>6</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587416" y="1197416"/>
            <a:ext cx="284939" cy="954107"/>
          </a:xfrm>
          <a:prstGeom prst="rect">
            <a:avLst/>
          </a:prstGeom>
          <a:noFill/>
        </p:spPr>
        <p:txBody>
          <a:bodyPr wrap="square" rtlCol="0">
            <a:spAutoFit/>
          </a:bodyPr>
          <a:lstStyle/>
          <a:p>
            <a:pPr algn="ctr"/>
            <a:r>
              <a:rPr lang="en" sz="2800" b="1" dirty="0">
                <a:latin typeface="Comfortaa"/>
                <a:ea typeface="Comfortaa"/>
                <a:cs typeface="Comfortaa"/>
                <a:sym typeface="Comfortaa"/>
              </a:rPr>
              <a:t>7</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4027405" y="1198240"/>
            <a:ext cx="284939" cy="954107"/>
          </a:xfrm>
          <a:prstGeom prst="rect">
            <a:avLst/>
          </a:prstGeom>
          <a:noFill/>
        </p:spPr>
        <p:txBody>
          <a:bodyPr wrap="square" rtlCol="0">
            <a:spAutoFit/>
          </a:bodyPr>
          <a:lstStyle/>
          <a:p>
            <a:pPr algn="ctr"/>
            <a:r>
              <a:rPr lang="en" sz="2800" b="1" dirty="0">
                <a:latin typeface="Comfortaa"/>
                <a:ea typeface="Comfortaa"/>
                <a:cs typeface="Comfortaa"/>
                <a:sym typeface="Comfortaa"/>
              </a:rPr>
              <a:t>8</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r>
              <a:rPr lang="en" sz="2800" b="1" dirty="0">
                <a:latin typeface="Comfortaa"/>
                <a:ea typeface="Comfortaa"/>
                <a:cs typeface="Comfortaa"/>
                <a:sym typeface="Comfortaa"/>
              </a:rPr>
              <a:t>9</a:t>
            </a:r>
          </a:p>
          <a:p>
            <a:pPr algn="ctr"/>
            <a:endParaRPr lang="en-IE" sz="2800" dirty="0"/>
          </a:p>
        </p:txBody>
      </p:sp>
    </p:spTree>
    <p:extLst>
      <p:ext uri="{BB962C8B-B14F-4D97-AF65-F5344CB8AC3E}">
        <p14:creationId xmlns:p14="http://schemas.microsoft.com/office/powerpoint/2010/main" val="211302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14</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81777" y="1197416"/>
            <a:ext cx="526249" cy="954107"/>
          </a:xfrm>
          <a:prstGeom prst="rect">
            <a:avLst/>
          </a:prstGeom>
          <a:noFill/>
        </p:spPr>
        <p:txBody>
          <a:bodyPr wrap="square" rtlCol="0">
            <a:spAutoFit/>
          </a:bodyPr>
          <a:lstStyle/>
          <a:p>
            <a:pPr algn="ctr"/>
            <a:r>
              <a:rPr lang="en" sz="2800" b="1" dirty="0">
                <a:latin typeface="Comfortaa"/>
                <a:ea typeface="Comfortaa"/>
                <a:cs typeface="Comfortaa"/>
                <a:sym typeface="Comfortaa"/>
              </a:rPr>
              <a:t>8</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587416" y="1197416"/>
            <a:ext cx="284939" cy="954107"/>
          </a:xfrm>
          <a:prstGeom prst="rect">
            <a:avLst/>
          </a:prstGeom>
          <a:noFill/>
        </p:spPr>
        <p:txBody>
          <a:bodyPr wrap="square" rtlCol="0">
            <a:spAutoFit/>
          </a:bodyPr>
          <a:lstStyle/>
          <a:p>
            <a:pPr algn="ctr"/>
            <a:r>
              <a:rPr lang="en" sz="2800" b="1" dirty="0">
                <a:latin typeface="Comfortaa"/>
                <a:ea typeface="Comfortaa"/>
                <a:cs typeface="Comfortaa"/>
                <a:sym typeface="Comfortaa"/>
              </a:rPr>
              <a:t>9</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10</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Tree>
    <p:extLst>
      <p:ext uri="{BB962C8B-B14F-4D97-AF65-F5344CB8AC3E}">
        <p14:creationId xmlns:p14="http://schemas.microsoft.com/office/powerpoint/2010/main" val="255332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15</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81777" y="1197416"/>
            <a:ext cx="526249" cy="954107"/>
          </a:xfrm>
          <a:prstGeom prst="rect">
            <a:avLst/>
          </a:prstGeom>
          <a:noFill/>
        </p:spPr>
        <p:txBody>
          <a:bodyPr wrap="square" rtlCol="0">
            <a:spAutoFit/>
          </a:bodyPr>
          <a:lstStyle/>
          <a:p>
            <a:pPr algn="ctr"/>
            <a:r>
              <a:rPr lang="en" sz="2800" b="1" dirty="0">
                <a:latin typeface="Comfortaa"/>
                <a:ea typeface="Comfortaa"/>
                <a:cs typeface="Comfortaa"/>
                <a:sym typeface="Comfortaa"/>
              </a:rPr>
              <a:t>8</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587416" y="1197416"/>
            <a:ext cx="284939" cy="954107"/>
          </a:xfrm>
          <a:prstGeom prst="rect">
            <a:avLst/>
          </a:prstGeom>
          <a:noFill/>
        </p:spPr>
        <p:txBody>
          <a:bodyPr wrap="square" rtlCol="0">
            <a:spAutoFit/>
          </a:bodyPr>
          <a:lstStyle/>
          <a:p>
            <a:pPr algn="ctr"/>
            <a:r>
              <a:rPr lang="en" sz="2800" b="1" dirty="0">
                <a:latin typeface="Comfortaa"/>
                <a:ea typeface="Comfortaa"/>
                <a:cs typeface="Comfortaa"/>
                <a:sym typeface="Comfortaa"/>
              </a:rPr>
              <a:t>9</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10</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
        <p:nvSpPr>
          <p:cNvPr id="2" name="TextBox 1">
            <a:extLst>
              <a:ext uri="{FF2B5EF4-FFF2-40B4-BE49-F238E27FC236}">
                <a16:creationId xmlns:a16="http://schemas.microsoft.com/office/drawing/2014/main" id="{21EA6646-5A74-78CC-7E6D-F98E8DA16C15}"/>
              </a:ext>
            </a:extLst>
          </p:cNvPr>
          <p:cNvSpPr txBox="1"/>
          <p:nvPr/>
        </p:nvSpPr>
        <p:spPr>
          <a:xfrm>
            <a:off x="5167900"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11</a:t>
            </a:r>
          </a:p>
          <a:p>
            <a:pPr algn="ctr"/>
            <a:endParaRPr lang="en-IE" sz="2800" dirty="0"/>
          </a:p>
        </p:txBody>
      </p:sp>
    </p:spTree>
    <p:extLst>
      <p:ext uri="{BB962C8B-B14F-4D97-AF65-F5344CB8AC3E}">
        <p14:creationId xmlns:p14="http://schemas.microsoft.com/office/powerpoint/2010/main" val="95176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16</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10</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66761" y="1188680"/>
            <a:ext cx="526249" cy="954107"/>
          </a:xfrm>
          <a:prstGeom prst="rect">
            <a:avLst/>
          </a:prstGeom>
          <a:noFill/>
        </p:spPr>
        <p:txBody>
          <a:bodyPr wrap="square" rtlCol="0">
            <a:spAutoFit/>
          </a:bodyPr>
          <a:lstStyle/>
          <a:p>
            <a:pPr algn="ctr"/>
            <a:r>
              <a:rPr lang="en" sz="2800" b="1" dirty="0">
                <a:latin typeface="Comfortaa"/>
                <a:ea typeface="Comfortaa"/>
                <a:cs typeface="Comfortaa"/>
                <a:sym typeface="Comfortaa"/>
              </a:rPr>
              <a:t>11</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12</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Tree>
    <p:extLst>
      <p:ext uri="{BB962C8B-B14F-4D97-AF65-F5344CB8AC3E}">
        <p14:creationId xmlns:p14="http://schemas.microsoft.com/office/powerpoint/2010/main" val="2827148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17</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10</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66761" y="1188680"/>
            <a:ext cx="526249" cy="954107"/>
          </a:xfrm>
          <a:prstGeom prst="rect">
            <a:avLst/>
          </a:prstGeom>
          <a:noFill/>
        </p:spPr>
        <p:txBody>
          <a:bodyPr wrap="square" rtlCol="0">
            <a:spAutoFit/>
          </a:bodyPr>
          <a:lstStyle/>
          <a:p>
            <a:pPr algn="ctr"/>
            <a:r>
              <a:rPr lang="en" sz="2800" b="1" dirty="0">
                <a:latin typeface="Comfortaa"/>
                <a:ea typeface="Comfortaa"/>
                <a:cs typeface="Comfortaa"/>
                <a:sym typeface="Comfortaa"/>
              </a:rPr>
              <a:t>11</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12</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
        <p:nvSpPr>
          <p:cNvPr id="2" name="TextBox 1">
            <a:extLst>
              <a:ext uri="{FF2B5EF4-FFF2-40B4-BE49-F238E27FC236}">
                <a16:creationId xmlns:a16="http://schemas.microsoft.com/office/drawing/2014/main" id="{21EA6646-5A74-78CC-7E6D-F98E8DA16C15}"/>
              </a:ext>
            </a:extLst>
          </p:cNvPr>
          <p:cNvSpPr txBox="1"/>
          <p:nvPr/>
        </p:nvSpPr>
        <p:spPr>
          <a:xfrm>
            <a:off x="5167900"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13</a:t>
            </a:r>
          </a:p>
          <a:p>
            <a:pPr algn="ctr"/>
            <a:endParaRPr lang="en-IE" sz="2800" dirty="0"/>
          </a:p>
        </p:txBody>
      </p:sp>
    </p:spTree>
    <p:extLst>
      <p:ext uri="{BB962C8B-B14F-4D97-AF65-F5344CB8AC3E}">
        <p14:creationId xmlns:p14="http://schemas.microsoft.com/office/powerpoint/2010/main" val="1736912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18</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12</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35456" y="1187474"/>
            <a:ext cx="588859" cy="954107"/>
          </a:xfrm>
          <a:prstGeom prst="rect">
            <a:avLst/>
          </a:prstGeom>
          <a:noFill/>
        </p:spPr>
        <p:txBody>
          <a:bodyPr wrap="square" rtlCol="0">
            <a:spAutoFit/>
          </a:bodyPr>
          <a:lstStyle/>
          <a:p>
            <a:pPr algn="ctr"/>
            <a:r>
              <a:rPr lang="en" sz="2800" b="1" dirty="0">
                <a:latin typeface="Comfortaa"/>
                <a:ea typeface="Comfortaa"/>
                <a:cs typeface="Comfortaa"/>
                <a:sym typeface="Comfortaa"/>
              </a:rPr>
              <a:t>13</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14</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Tree>
    <p:extLst>
      <p:ext uri="{BB962C8B-B14F-4D97-AF65-F5344CB8AC3E}">
        <p14:creationId xmlns:p14="http://schemas.microsoft.com/office/powerpoint/2010/main" val="3217376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19</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12</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35456" y="1187474"/>
            <a:ext cx="588859" cy="954107"/>
          </a:xfrm>
          <a:prstGeom prst="rect">
            <a:avLst/>
          </a:prstGeom>
          <a:noFill/>
        </p:spPr>
        <p:txBody>
          <a:bodyPr wrap="square" rtlCol="0">
            <a:spAutoFit/>
          </a:bodyPr>
          <a:lstStyle/>
          <a:p>
            <a:pPr algn="ctr"/>
            <a:r>
              <a:rPr lang="en" sz="2800" b="1" dirty="0">
                <a:latin typeface="Comfortaa"/>
                <a:ea typeface="Comfortaa"/>
                <a:cs typeface="Comfortaa"/>
                <a:sym typeface="Comfortaa"/>
              </a:rPr>
              <a:t>13</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14</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
        <p:nvSpPr>
          <p:cNvPr id="2" name="TextBox 1">
            <a:extLst>
              <a:ext uri="{FF2B5EF4-FFF2-40B4-BE49-F238E27FC236}">
                <a16:creationId xmlns:a16="http://schemas.microsoft.com/office/drawing/2014/main" id="{21EA6646-5A74-78CC-7E6D-F98E8DA16C15}"/>
              </a:ext>
            </a:extLst>
          </p:cNvPr>
          <p:cNvSpPr txBox="1"/>
          <p:nvPr/>
        </p:nvSpPr>
        <p:spPr>
          <a:xfrm>
            <a:off x="5167900"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15</a:t>
            </a:r>
          </a:p>
          <a:p>
            <a:pPr algn="ctr"/>
            <a:endParaRPr lang="en-IE" sz="2800" dirty="0"/>
          </a:p>
        </p:txBody>
      </p:sp>
    </p:spTree>
    <p:extLst>
      <p:ext uri="{BB962C8B-B14F-4D97-AF65-F5344CB8AC3E}">
        <p14:creationId xmlns:p14="http://schemas.microsoft.com/office/powerpoint/2010/main" val="17422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465455" y="320358"/>
            <a:ext cx="4868545" cy="600075"/>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Contents</a:t>
            </a:r>
            <a:endParaRPr sz="1400" dirty="0">
              <a:latin typeface="Tahoma" panose="020B0604030504040204" pitchFamily="34" charset="0"/>
              <a:sym typeface="Mulish"/>
            </a:endParaRPr>
          </a:p>
        </p:txBody>
      </p:sp>
      <p:pic>
        <p:nvPicPr>
          <p:cNvPr id="7" name="Picture Placeholder 6">
            <a:extLst>
              <a:ext uri="{FF2B5EF4-FFF2-40B4-BE49-F238E27FC236}">
                <a16:creationId xmlns:a16="http://schemas.microsoft.com/office/drawing/2014/main" id="{2469EFC6-9DD0-13DF-157F-9199433C8A19}"/>
              </a:ext>
            </a:extLst>
          </p:cNvPr>
          <p:cNvPicPr>
            <a:picLocks noGrp="1" noChangeAspect="1"/>
          </p:cNvPicPr>
          <p:nvPr>
            <p:ph type="pic" idx="1"/>
          </p:nvPr>
        </p:nvPicPr>
        <p:blipFill rotWithShape="1">
          <a:blip r:embed="rId3"/>
          <a:srcRect l="21051" r="22734"/>
          <a:stretch/>
        </p:blipFill>
        <p:spPr>
          <a:xfrm>
            <a:off x="4210049" y="2608777"/>
            <a:ext cx="2182495" cy="2183885"/>
          </a:xfrm>
          <a:effectLst>
            <a:outerShdw blurRad="50800" dist="38100" dir="5400000" algn="t" rotWithShape="0">
              <a:prstClr val="black">
                <a:alpha val="40000"/>
              </a:prstClr>
            </a:outerShdw>
          </a:effectLst>
        </p:spPr>
      </p:pic>
      <p:sp>
        <p:nvSpPr>
          <p:cNvPr id="117" name="Google Shape;117;p27"/>
          <p:cNvSpPr txBox="1">
            <a:spLocks noGrp="1"/>
          </p:cNvSpPr>
          <p:nvPr>
            <p:ph type="body" sz="half" idx="2"/>
          </p:nvPr>
        </p:nvSpPr>
        <p:spPr>
          <a:xfrm>
            <a:off x="465456" y="893763"/>
            <a:ext cx="5927089" cy="4271010"/>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4" action="ppaction://hlinksldjump"/>
              </a:rPr>
              <a:t>How to Use These Slides</a:t>
            </a:r>
            <a:endParaRPr lang="en-US" sz="2000" dirty="0">
              <a:latin typeface="Tahoma" panose="020B0604030504040204" pitchFamily="34" charset="0"/>
              <a:sym typeface="Mulish"/>
            </a:endParaRPr>
          </a:p>
          <a:p>
            <a:pPr marL="266700" indent="-2667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5" action="ppaction://hlinksldjump"/>
              </a:rPr>
              <a:t>Rationale</a:t>
            </a:r>
            <a:endParaRPr lang="en-US" sz="2000" dirty="0">
              <a:latin typeface="Tahoma" panose="020B0604030504040204" pitchFamily="34" charset="0"/>
              <a:sym typeface="Mulish"/>
            </a:endParaRPr>
          </a:p>
          <a:p>
            <a:pPr marL="266700" indent="-2667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6" action="ppaction://hlinksldjump"/>
              </a:rPr>
              <a:t>Counting &amp; Numeration</a:t>
            </a:r>
            <a:endParaRPr lang="en-US" sz="2000" dirty="0">
              <a:latin typeface="Tahoma" panose="020B0604030504040204" pitchFamily="34" charset="0"/>
              <a:sym typeface="Mulish"/>
            </a:endParaRPr>
          </a:p>
          <a:p>
            <a:pPr marL="266700" indent="-2667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7" action="ppaction://hlinksldjump"/>
              </a:rPr>
              <a:t>Picture Books &amp; Read Alouds </a:t>
            </a:r>
            <a:endParaRPr lang="en-US" sz="2000" dirty="0">
              <a:latin typeface="Tahoma" panose="020B0604030504040204" pitchFamily="34" charset="0"/>
              <a:sym typeface="Mulish"/>
            </a:endParaRPr>
          </a:p>
          <a:p>
            <a:pPr marL="266700" indent="-2667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8" action="ppaction://hlinksldjump"/>
              </a:rPr>
              <a:t>Games</a:t>
            </a:r>
            <a:endParaRPr lang="en-US" sz="2000" dirty="0">
              <a:latin typeface="Tahoma" panose="020B0604030504040204" pitchFamily="34" charset="0"/>
              <a:sym typeface="Mulish"/>
            </a:endParaRPr>
          </a:p>
        </p:txBody>
      </p:sp>
      <p:sp>
        <p:nvSpPr>
          <p:cNvPr id="3" name="Slide Number Placeholder 2">
            <a:extLst>
              <a:ext uri="{FF2B5EF4-FFF2-40B4-BE49-F238E27FC236}">
                <a16:creationId xmlns:a16="http://schemas.microsoft.com/office/drawing/2014/main" id="{7DBDA4CE-5545-5D17-CCE3-412283B0901A}"/>
              </a:ext>
            </a:extLst>
          </p:cNvPr>
          <p:cNvSpPr>
            <a:spLocks noGrp="1"/>
          </p:cNvSpPr>
          <p:nvPr>
            <p:ph type="sldNum" sz="quarter" idx="4"/>
          </p:nvPr>
        </p:nvSpPr>
        <p:spPr>
          <a:xfrm>
            <a:off x="228600" y="4712493"/>
            <a:ext cx="542926" cy="274637"/>
          </a:xfrm>
        </p:spPr>
        <p:txBody>
          <a:bodyPr/>
          <a:lstStyle/>
          <a:p>
            <a:fld id="{17E67D8A-34D6-474B-B6E0-2EEA3E55DD9F}" type="slidenum">
              <a:rPr lang="en-IE" smtClean="0"/>
              <a:t>2</a:t>
            </a:fld>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0" name="Title 9">
            <a:extLst>
              <a:ext uri="{FF2B5EF4-FFF2-40B4-BE49-F238E27FC236}">
                <a16:creationId xmlns:a16="http://schemas.microsoft.com/office/drawing/2014/main" id="{7A7AA9A0-EF11-0037-66A3-1B34F5AFBDC2}"/>
              </a:ext>
            </a:extLst>
          </p:cNvPr>
          <p:cNvSpPr>
            <a:spLocks noGrp="1"/>
          </p:cNvSpPr>
          <p:nvPr>
            <p:ph type="title"/>
          </p:nvPr>
        </p:nvSpPr>
        <p:spPr>
          <a:xfrm>
            <a:off x="473074" y="396239"/>
            <a:ext cx="6019165" cy="645751"/>
          </a:xfrm>
        </p:spPr>
        <p:txBody>
          <a:bodyPr anchor="t">
            <a:noAutofit/>
          </a:bodyPr>
          <a:lstStyle/>
          <a:p>
            <a:r>
              <a:rPr lang="en-US" sz="2100" dirty="0"/>
              <a:t>Digital Activity: Same But Different – Numbers to 15</a:t>
            </a:r>
            <a:endParaRPr lang="en-IE" sz="2100" dirty="0"/>
          </a:p>
        </p:txBody>
      </p:sp>
      <p:sp>
        <p:nvSpPr>
          <p:cNvPr id="11" name="Text Placeholder 10">
            <a:extLst>
              <a:ext uri="{FF2B5EF4-FFF2-40B4-BE49-F238E27FC236}">
                <a16:creationId xmlns:a16="http://schemas.microsoft.com/office/drawing/2014/main" id="{A1C77431-BE9D-592F-1C67-77571B828AC1}"/>
              </a:ext>
            </a:extLst>
          </p:cNvPr>
          <p:cNvSpPr>
            <a:spLocks noGrp="1"/>
          </p:cNvSpPr>
          <p:nvPr>
            <p:ph type="body" sz="half" idx="2"/>
          </p:nvPr>
        </p:nvSpPr>
        <p:spPr>
          <a:xfrm>
            <a:off x="563881" y="4305469"/>
            <a:ext cx="5737859" cy="302578"/>
          </a:xfrm>
        </p:spPr>
        <p:txBody>
          <a:bodyPr>
            <a:noAutofit/>
          </a:bodyPr>
          <a:lstStyle/>
          <a:p>
            <a:pPr algn="ctr">
              <a:lnSpc>
                <a:spcPct val="107000"/>
              </a:lnSpc>
              <a:spcAft>
                <a:spcPts val="800"/>
              </a:spcAft>
            </a:pPr>
            <a:r>
              <a:rPr lang="en-IE" sz="2000" u="sng" dirty="0">
                <a:solidFill>
                  <a:srgbClr val="467886"/>
                </a:solidFill>
                <a:effectLst/>
                <a:hlinkClick r:id="rId3"/>
              </a:rPr>
              <a:t>edco.ie/2rtt</a:t>
            </a:r>
            <a:endParaRPr lang="en-IE" sz="2000" kern="100" dirty="0">
              <a:effectLst/>
            </a:endParaRPr>
          </a:p>
        </p:txBody>
      </p:sp>
      <p:sp>
        <p:nvSpPr>
          <p:cNvPr id="3" name="Slide Number Placeholder 2">
            <a:extLst>
              <a:ext uri="{FF2B5EF4-FFF2-40B4-BE49-F238E27FC236}">
                <a16:creationId xmlns:a16="http://schemas.microsoft.com/office/drawing/2014/main" id="{B130D62F-C616-8FA2-69E0-DB71A5955EEC}"/>
              </a:ext>
            </a:extLst>
          </p:cNvPr>
          <p:cNvSpPr>
            <a:spLocks noGrp="1"/>
          </p:cNvSpPr>
          <p:nvPr>
            <p:ph type="sldNum" sz="quarter" idx="12"/>
          </p:nvPr>
        </p:nvSpPr>
        <p:spPr/>
        <p:txBody>
          <a:bodyPr/>
          <a:lstStyle/>
          <a:p>
            <a:fld id="{17E67D8A-34D6-474B-B6E0-2EEA3E55DD9F}" type="slidenum">
              <a:rPr lang="en-IE" smtClean="0"/>
              <a:t>20</a:t>
            </a:fld>
            <a:endParaRPr lang="en-IE" dirty="0"/>
          </a:p>
        </p:txBody>
      </p:sp>
      <p:pic>
        <p:nvPicPr>
          <p:cNvPr id="5" name="Picture 4">
            <a:extLst>
              <a:ext uri="{FF2B5EF4-FFF2-40B4-BE49-F238E27FC236}">
                <a16:creationId xmlns:a16="http://schemas.microsoft.com/office/drawing/2014/main" id="{DDB01262-413A-42F1-5BC2-1175B3EB8D98}"/>
              </a:ext>
            </a:extLst>
          </p:cNvPr>
          <p:cNvPicPr>
            <a:picLocks noChangeAspect="1"/>
          </p:cNvPicPr>
          <p:nvPr/>
        </p:nvPicPr>
        <p:blipFill>
          <a:blip r:embed="rId4"/>
          <a:srcRect t="49" b="49"/>
          <a:stretch/>
        </p:blipFill>
        <p:spPr>
          <a:xfrm>
            <a:off x="563881" y="1094212"/>
            <a:ext cx="5737859" cy="3159034"/>
          </a:xfrm>
          <a:prstGeom prst="rect">
            <a:avLst/>
          </a:prstGeom>
        </p:spPr>
      </p:pic>
    </p:spTree>
    <p:extLst>
      <p:ext uri="{BB962C8B-B14F-4D97-AF65-F5344CB8AC3E}">
        <p14:creationId xmlns:p14="http://schemas.microsoft.com/office/powerpoint/2010/main" val="69929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21</a:t>
            </a:fld>
            <a:endParaRPr lang="en-IE" dirty="0"/>
          </a:p>
        </p:txBody>
      </p:sp>
      <p:pic>
        <p:nvPicPr>
          <p:cNvPr id="3" name="Picture 2" descr="A qr code with a white background&#10;&#10;Description automatically generated">
            <a:extLst>
              <a:ext uri="{FF2B5EF4-FFF2-40B4-BE49-F238E27FC236}">
                <a16:creationId xmlns:a16="http://schemas.microsoft.com/office/drawing/2014/main" id="{A58F9385-4F54-AA66-C322-F7711779503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49756" y="995046"/>
            <a:ext cx="3161029" cy="3161029"/>
          </a:xfrm>
          <a:prstGeom prst="rect">
            <a:avLst/>
          </a:prstGeom>
        </p:spPr>
      </p:pic>
      <p:sp>
        <p:nvSpPr>
          <p:cNvPr id="8" name="Text Placeholder 10">
            <a:extLst>
              <a:ext uri="{FF2B5EF4-FFF2-40B4-BE49-F238E27FC236}">
                <a16:creationId xmlns:a16="http://schemas.microsoft.com/office/drawing/2014/main" id="{EF008872-2F5B-5EF2-2A99-228AAFCF9BC2}"/>
              </a:ext>
            </a:extLst>
          </p:cNvPr>
          <p:cNvSpPr txBox="1">
            <a:spLocks/>
          </p:cNvSpPr>
          <p:nvPr/>
        </p:nvSpPr>
        <p:spPr>
          <a:xfrm>
            <a:off x="495934" y="4187911"/>
            <a:ext cx="5866766" cy="398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700"/>
              </a:spcAft>
              <a:buClrTx/>
              <a:buNone/>
            </a:pPr>
            <a:r>
              <a:rPr lang="en-US" sz="2000" dirty="0"/>
              <a:t>Today's Number Up to 20 | </a:t>
            </a:r>
            <a:r>
              <a:rPr lang="en-US" sz="2000" dirty="0">
                <a:hlinkClick r:id="rId5"/>
              </a:rPr>
              <a:t>edco.ie/px4d</a:t>
            </a:r>
            <a:endParaRPr lang="en-US" sz="2000" dirty="0"/>
          </a:p>
        </p:txBody>
      </p:sp>
      <p:sp>
        <p:nvSpPr>
          <p:cNvPr id="10" name="Title 9">
            <a:extLst>
              <a:ext uri="{FF2B5EF4-FFF2-40B4-BE49-F238E27FC236}">
                <a16:creationId xmlns:a16="http://schemas.microsoft.com/office/drawing/2014/main" id="{03866C78-EB7B-9387-1E99-451811070053}"/>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293610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2211388" cy="1200150"/>
          </a:xfrm>
          <a:prstGeom prst="rect">
            <a:avLst/>
          </a:prstGeom>
        </p:spPr>
        <p:txBody>
          <a:bodyPr spcFirstLastPara="1" wrap="square" lIns="68569" tIns="68569" rIns="68569" bIns="68569" anchor="t" anchorCtr="0">
            <a:noAutofit/>
          </a:bodyPr>
          <a:lstStyle/>
          <a:p>
            <a:r>
              <a:rPr lang="en-IE" sz="2800" dirty="0">
                <a:sym typeface="Mulish"/>
              </a:rPr>
              <a:t>Clapping</a:t>
            </a:r>
            <a:endParaRPr sz="4400" dirty="0">
              <a:sym typeface="Mulish"/>
            </a:endParaRPr>
          </a:p>
        </p:txBody>
      </p:sp>
      <p:sp>
        <p:nvSpPr>
          <p:cNvPr id="289" name="Google Shape;289;p54"/>
          <p:cNvSpPr txBox="1">
            <a:spLocks noGrp="1"/>
          </p:cNvSpPr>
          <p:nvPr>
            <p:ph type="body" sz="half" idx="2"/>
          </p:nvPr>
        </p:nvSpPr>
        <p:spPr>
          <a:xfrm>
            <a:off x="474345" y="939164"/>
            <a:ext cx="3120463" cy="3815716"/>
          </a:xfrm>
          <a:prstGeom prst="rect">
            <a:avLst/>
          </a:prstGeom>
        </p:spPr>
        <p:txBody>
          <a:bodyPr spcFirstLastPara="1" wrap="square" lIns="68569" tIns="68569" rIns="68569" bIns="68569" anchor="t" anchorCtr="0">
            <a:noAutofit/>
          </a:bodyPr>
          <a:lstStyle/>
          <a:p>
            <a:pPr>
              <a:lnSpc>
                <a:spcPct val="100000"/>
              </a:lnSpc>
              <a:spcBef>
                <a:spcPts val="0"/>
              </a:spcBef>
              <a:spcAft>
                <a:spcPts val="800"/>
              </a:spcAft>
              <a:buClr>
                <a:schemeClr val="dk1"/>
              </a:buClr>
              <a:buSzPct val="100000"/>
              <a:tabLst>
                <a:tab pos="358775" algn="l"/>
              </a:tabLst>
            </a:pPr>
            <a:r>
              <a:rPr lang="en-US" dirty="0">
                <a:solidFill>
                  <a:schemeClr val="dk1"/>
                </a:solidFill>
                <a:sym typeface="Mulish"/>
              </a:rPr>
              <a:t>Listen to me clap.</a:t>
            </a:r>
          </a:p>
          <a:p>
            <a:pPr marL="358775" indent="-358775">
              <a:lnSpc>
                <a:spcPct val="100000"/>
              </a:lnSpc>
              <a:spcBef>
                <a:spcPts val="0"/>
              </a:spcBef>
              <a:spcAft>
                <a:spcPts val="800"/>
              </a:spcAft>
              <a:buClr>
                <a:schemeClr val="dk1"/>
              </a:buClr>
              <a:buSzPct val="100000"/>
              <a:buFont typeface="+mj-lt"/>
              <a:buAutoNum type="arabicPeriod"/>
              <a:tabLst>
                <a:tab pos="358775" algn="l"/>
              </a:tabLst>
            </a:pPr>
            <a:r>
              <a:rPr lang="en-US" dirty="0">
                <a:solidFill>
                  <a:schemeClr val="dk1"/>
                </a:solidFill>
                <a:sym typeface="Mulish"/>
              </a:rPr>
              <a:t>How many times did I clap? Show me with your fingers.</a:t>
            </a:r>
          </a:p>
          <a:p>
            <a:pPr marL="358775" indent="-358775">
              <a:lnSpc>
                <a:spcPct val="100000"/>
              </a:lnSpc>
              <a:spcBef>
                <a:spcPts val="0"/>
              </a:spcBef>
              <a:spcAft>
                <a:spcPts val="800"/>
              </a:spcAft>
              <a:buClr>
                <a:schemeClr val="dk1"/>
              </a:buClr>
              <a:buSzPct val="100000"/>
              <a:buFont typeface="+mj-lt"/>
              <a:buAutoNum type="arabicPeriod"/>
              <a:tabLst>
                <a:tab pos="358775" algn="l"/>
              </a:tabLst>
            </a:pPr>
            <a:r>
              <a:rPr lang="en-US" dirty="0">
                <a:solidFill>
                  <a:schemeClr val="dk1"/>
                </a:solidFill>
                <a:sym typeface="Mulish"/>
              </a:rPr>
              <a:t>How many times did I clap? Show me with your frame and counters.</a:t>
            </a:r>
          </a:p>
          <a:p>
            <a:pPr marL="358775" indent="-358775">
              <a:lnSpc>
                <a:spcPct val="100000"/>
              </a:lnSpc>
              <a:spcBef>
                <a:spcPts val="0"/>
              </a:spcBef>
              <a:spcAft>
                <a:spcPts val="800"/>
              </a:spcAft>
              <a:buClr>
                <a:schemeClr val="dk1"/>
              </a:buClr>
              <a:buSzPct val="100000"/>
              <a:buFont typeface="+mj-lt"/>
              <a:buAutoNum type="arabicPeriod" startAt="3"/>
              <a:tabLst>
                <a:tab pos="358775" algn="l"/>
              </a:tabLst>
            </a:pPr>
            <a:r>
              <a:rPr lang="en-US" dirty="0">
                <a:solidFill>
                  <a:schemeClr val="dk1"/>
                </a:solidFill>
                <a:sym typeface="Mulish"/>
              </a:rPr>
              <a:t>How many times did I clap? Show me on your number fan.</a:t>
            </a:r>
          </a:p>
          <a:p>
            <a:pPr marL="358775" indent="-358775">
              <a:lnSpc>
                <a:spcPct val="100000"/>
              </a:lnSpc>
              <a:spcBef>
                <a:spcPts val="0"/>
              </a:spcBef>
              <a:spcAft>
                <a:spcPts val="800"/>
              </a:spcAft>
              <a:buClr>
                <a:schemeClr val="dk1"/>
              </a:buClr>
              <a:buSzPct val="100000"/>
              <a:buFont typeface="+mj-lt"/>
              <a:buAutoNum type="arabicPeriod" startAt="3"/>
              <a:tabLst>
                <a:tab pos="358775" algn="l"/>
              </a:tabLst>
            </a:pPr>
            <a:r>
              <a:rPr lang="en-US" dirty="0">
                <a:solidFill>
                  <a:schemeClr val="dk1"/>
                </a:solidFill>
                <a:sym typeface="Mulish"/>
              </a:rPr>
              <a:t>How many times did I clap? Write the numeral on your MWB.</a:t>
            </a:r>
          </a:p>
          <a:p>
            <a:pPr marL="358775" indent="-358775">
              <a:lnSpc>
                <a:spcPct val="100000"/>
              </a:lnSpc>
              <a:spcBef>
                <a:spcPts val="0"/>
              </a:spcBef>
              <a:spcAft>
                <a:spcPts val="800"/>
              </a:spcAft>
              <a:buClr>
                <a:schemeClr val="dk1"/>
              </a:buClr>
              <a:buSzPct val="100000"/>
              <a:buFont typeface="+mj-lt"/>
              <a:buAutoNum type="arabicPeriod" startAt="3"/>
              <a:tabLst>
                <a:tab pos="358775" algn="l"/>
              </a:tabLst>
            </a:pPr>
            <a:endParaRPr lang="en-US" dirty="0">
              <a:solidFill>
                <a:schemeClr val="dk1"/>
              </a:solidFill>
              <a:sym typeface="Mulish"/>
            </a:endParaRPr>
          </a:p>
          <a:p>
            <a:pPr marL="358775" indent="-358775">
              <a:lnSpc>
                <a:spcPct val="100000"/>
              </a:lnSpc>
              <a:spcBef>
                <a:spcPts val="0"/>
              </a:spcBef>
              <a:spcAft>
                <a:spcPts val="800"/>
              </a:spcAft>
              <a:buClr>
                <a:schemeClr val="dk1"/>
              </a:buClr>
              <a:buSzPct val="100000"/>
              <a:buFont typeface="+mj-lt"/>
              <a:buAutoNum type="arabicPeriod"/>
              <a:tabLst>
                <a:tab pos="358775" algn="l"/>
              </a:tabLst>
            </a:pPr>
            <a:endParaRPr lang="en-US" dirty="0">
              <a:solidFill>
                <a:schemeClr val="dk1"/>
              </a:solidFill>
              <a:sym typeface="Mulish"/>
            </a:endParaRPr>
          </a:p>
        </p:txBody>
      </p:sp>
      <p:pic>
        <p:nvPicPr>
          <p:cNvPr id="18" name="Content Placeholder 17">
            <a:extLst>
              <a:ext uri="{FF2B5EF4-FFF2-40B4-BE49-F238E27FC236}">
                <a16:creationId xmlns:a16="http://schemas.microsoft.com/office/drawing/2014/main" id="{B1D7AC93-374A-0658-5C6F-AEE07E56B480}"/>
              </a:ext>
            </a:extLst>
          </p:cNvPr>
          <p:cNvPicPr>
            <a:picLocks noGrp="1" noChangeAspect="1"/>
          </p:cNvPicPr>
          <p:nvPr>
            <p:ph idx="1"/>
          </p:nvPr>
        </p:nvPicPr>
        <p:blipFill rotWithShape="1">
          <a:blip r:embed="rId3"/>
          <a:srcRect l="-846" t="1" r="659" b="891"/>
          <a:stretch/>
        </p:blipFill>
        <p:spPr>
          <a:xfrm>
            <a:off x="3594808" y="1828188"/>
            <a:ext cx="3049832" cy="3026388"/>
          </a:xfrm>
        </p:spPr>
      </p:pic>
      <p:sp>
        <p:nvSpPr>
          <p:cNvPr id="21" name="Slide Number Placeholder 20">
            <a:extLst>
              <a:ext uri="{FF2B5EF4-FFF2-40B4-BE49-F238E27FC236}">
                <a16:creationId xmlns:a16="http://schemas.microsoft.com/office/drawing/2014/main" id="{4B463C91-2A78-75D0-510E-B2B9BB799904}"/>
              </a:ext>
            </a:extLst>
          </p:cNvPr>
          <p:cNvSpPr>
            <a:spLocks noGrp="1"/>
          </p:cNvSpPr>
          <p:nvPr>
            <p:ph type="sldNum" sz="quarter" idx="12"/>
          </p:nvPr>
        </p:nvSpPr>
        <p:spPr/>
        <p:txBody>
          <a:bodyPr/>
          <a:lstStyle/>
          <a:p>
            <a:fld id="{17E67D8A-34D6-474B-B6E0-2EEA3E55DD9F}" type="slidenum">
              <a:rPr lang="en-IE" smtClean="0"/>
              <a:t>22</a:t>
            </a:fld>
            <a:endParaRPr lang="en-IE" dirty="0"/>
          </a:p>
        </p:txBody>
      </p:sp>
    </p:spTree>
    <p:extLst>
      <p:ext uri="{BB962C8B-B14F-4D97-AF65-F5344CB8AC3E}">
        <p14:creationId xmlns:p14="http://schemas.microsoft.com/office/powerpoint/2010/main" val="34770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Sound of a Number</a:t>
            </a:r>
            <a:endParaRPr sz="4400" dirty="0">
              <a:sym typeface="Mulish"/>
            </a:endParaRPr>
          </a:p>
        </p:txBody>
      </p:sp>
      <p:sp>
        <p:nvSpPr>
          <p:cNvPr id="289" name="Google Shape;289;p54"/>
          <p:cNvSpPr txBox="1">
            <a:spLocks noGrp="1"/>
          </p:cNvSpPr>
          <p:nvPr>
            <p:ph type="body" sz="half" idx="2"/>
          </p:nvPr>
        </p:nvSpPr>
        <p:spPr>
          <a:xfrm>
            <a:off x="474345" y="939164"/>
            <a:ext cx="3840480" cy="3815716"/>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Listen to me drop coins into this tin.</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with your fingers</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with your frame and counters</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on your number fan</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Write the numeral on your MWB</a:t>
            </a:r>
          </a:p>
          <a:p>
            <a:pPr>
              <a:lnSpc>
                <a:spcPct val="100000"/>
              </a:lnSpc>
              <a:spcBef>
                <a:spcPts val="0"/>
              </a:spcBef>
              <a:spcAft>
                <a:spcPts val="800"/>
              </a:spcAft>
              <a:buClr>
                <a:schemeClr val="dk1"/>
              </a:buClr>
              <a:buSzPct val="100000"/>
              <a:tabLst>
                <a:tab pos="358775" algn="l"/>
              </a:tabLst>
            </a:pPr>
            <a:endParaRPr lang="en-US" dirty="0">
              <a:solidFill>
                <a:schemeClr val="dk1"/>
              </a:solidFill>
              <a:sym typeface="Mulish"/>
            </a:endParaRPr>
          </a:p>
        </p:txBody>
      </p:sp>
      <p:pic>
        <p:nvPicPr>
          <p:cNvPr id="5" name="Content Placeholder 4" descr="A number on a black background&#10;&#10;Description automatically generated">
            <a:extLst>
              <a:ext uri="{FF2B5EF4-FFF2-40B4-BE49-F238E27FC236}">
                <a16:creationId xmlns:a16="http://schemas.microsoft.com/office/drawing/2014/main" id="{AD2A39FC-756E-1D1C-DDA9-16614049147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65270" y="1290458"/>
            <a:ext cx="2553056" cy="2562583"/>
          </a:xfrm>
        </p:spPr>
      </p:pic>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23</a:t>
            </a:fld>
            <a:endParaRPr lang="en-IE" dirty="0"/>
          </a:p>
        </p:txBody>
      </p:sp>
    </p:spTree>
    <p:extLst>
      <p:ext uri="{BB962C8B-B14F-4D97-AF65-F5344CB8AC3E}">
        <p14:creationId xmlns:p14="http://schemas.microsoft.com/office/powerpoint/2010/main" val="22584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55294" y="323850"/>
            <a:ext cx="6075046" cy="899160"/>
          </a:xfrm>
          <a:prstGeom prst="rect">
            <a:avLst/>
          </a:prstGeom>
        </p:spPr>
        <p:txBody>
          <a:bodyPr spcFirstLastPara="1" wrap="square" lIns="68569" tIns="68569" rIns="68569" bIns="68569" anchor="t" anchorCtr="0">
            <a:noAutofit/>
          </a:bodyPr>
          <a:lstStyle/>
          <a:p>
            <a:r>
              <a:rPr lang="en-US" sz="2800" dirty="0">
                <a:sym typeface="Mulish"/>
              </a:rPr>
              <a:t>Use Counters and 2 Ten Frames</a:t>
            </a:r>
            <a:endParaRPr sz="4400" dirty="0">
              <a:sym typeface="Mulish"/>
            </a:endParaRPr>
          </a:p>
        </p:txBody>
      </p:sp>
      <p:sp>
        <p:nvSpPr>
          <p:cNvPr id="289" name="Google Shape;289;p54"/>
          <p:cNvSpPr txBox="1">
            <a:spLocks noGrp="1"/>
          </p:cNvSpPr>
          <p:nvPr>
            <p:ph type="body" sz="half" idx="2"/>
          </p:nvPr>
        </p:nvSpPr>
        <p:spPr>
          <a:xfrm>
            <a:off x="474345" y="937737"/>
            <a:ext cx="3632836" cy="2822892"/>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11 in the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How many on the 1st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How many on the 2nd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11 in the frame a different way.</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If I take away ___ how many will be left?</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__ in the frame. How many more to make 11? </a:t>
            </a:r>
          </a:p>
          <a:p>
            <a:pPr marL="266700" indent="-266700">
              <a:lnSpc>
                <a:spcPct val="100000"/>
              </a:lnSpc>
              <a:spcBef>
                <a:spcPts val="0"/>
              </a:spcBef>
              <a:spcAft>
                <a:spcPts val="1600"/>
              </a:spcAft>
              <a:buClr>
                <a:schemeClr val="dk1"/>
              </a:buClr>
              <a:buSzPct val="100000"/>
              <a:buFont typeface="+mj-lt"/>
              <a:buAutoNum type="arabicPeriod"/>
              <a:tabLst>
                <a:tab pos="266700" algn="l"/>
              </a:tabLst>
            </a:pPr>
            <a:r>
              <a:rPr lang="en-US" dirty="0">
                <a:solidFill>
                  <a:schemeClr val="dk1"/>
                </a:solidFill>
                <a:sym typeface="Mulish"/>
              </a:rPr>
              <a:t>Put 11 in the frame. How many do I need to take away to leave __?</a:t>
            </a:r>
          </a:p>
          <a:p>
            <a:pPr>
              <a:lnSpc>
                <a:spcPct val="100000"/>
              </a:lnSpc>
              <a:spcBef>
                <a:spcPts val="0"/>
              </a:spcBef>
              <a:spcAft>
                <a:spcPts val="800"/>
              </a:spcAft>
              <a:buClr>
                <a:schemeClr val="dk1"/>
              </a:buClr>
              <a:buSzPct val="100000"/>
              <a:tabLst>
                <a:tab pos="266700" algn="l"/>
              </a:tabLst>
            </a:pPr>
            <a:r>
              <a:rPr lang="en-US" dirty="0">
                <a:solidFill>
                  <a:schemeClr val="dk1"/>
                </a:solidFill>
                <a:sym typeface="Mulish"/>
              </a:rPr>
              <a:t>	Repeat with 12, 13, 14 and 15</a:t>
            </a:r>
          </a:p>
        </p:txBody>
      </p:sp>
      <p:pic>
        <p:nvPicPr>
          <p:cNvPr id="10" name="Content Placeholder 9" descr="A white rectangular object with black text&#10;&#10;Description automatically generated">
            <a:extLst>
              <a:ext uri="{FF2B5EF4-FFF2-40B4-BE49-F238E27FC236}">
                <a16:creationId xmlns:a16="http://schemas.microsoft.com/office/drawing/2014/main" id="{CAFCC099-9DB6-52E2-3950-6D3A69F32D13}"/>
              </a:ext>
            </a:extLst>
          </p:cNvPr>
          <p:cNvPicPr>
            <a:picLocks noGrp="1" noChangeAspect="1"/>
          </p:cNvPicPr>
          <p:nvPr>
            <p:ph idx="1"/>
          </p:nvPr>
        </p:nvPicPr>
        <p:blipFill>
          <a:blip r:embed="rId3"/>
          <a:stretch>
            <a:fillRect/>
          </a:stretch>
        </p:blipFill>
        <p:spPr>
          <a:xfrm>
            <a:off x="4229871" y="1223010"/>
            <a:ext cx="2177779" cy="1385253"/>
          </a:xfrm>
          <a:ln w="3175">
            <a:solidFill>
              <a:schemeClr val="tx1"/>
            </a:solidFill>
          </a:ln>
          <a:effectLst>
            <a:outerShdw blurRad="50800" dist="381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C6EF3BFE-E408-D153-9F38-F0B82F90C6D5}"/>
              </a:ext>
            </a:extLst>
          </p:cNvPr>
          <p:cNvSpPr>
            <a:spLocks noGrp="1"/>
          </p:cNvSpPr>
          <p:nvPr>
            <p:ph type="sldNum" sz="quarter" idx="12"/>
          </p:nvPr>
        </p:nvSpPr>
        <p:spPr/>
        <p:txBody>
          <a:bodyPr/>
          <a:lstStyle/>
          <a:p>
            <a:fld id="{17E67D8A-34D6-474B-B6E0-2EEA3E55DD9F}" type="slidenum">
              <a:rPr lang="en-IE" smtClean="0"/>
              <a:t>24</a:t>
            </a:fld>
            <a:endParaRPr lang="en-IE" dirty="0"/>
          </a:p>
        </p:txBody>
      </p:sp>
      <p:pic>
        <p:nvPicPr>
          <p:cNvPr id="2" name="Content Placeholder 9" descr="A white rectangular object with black text&#10;&#10;Description automatically generated">
            <a:extLst>
              <a:ext uri="{FF2B5EF4-FFF2-40B4-BE49-F238E27FC236}">
                <a16:creationId xmlns:a16="http://schemas.microsoft.com/office/drawing/2014/main" id="{F465FB4A-080C-AFF2-F498-4B41F27B7F79}"/>
              </a:ext>
            </a:extLst>
          </p:cNvPr>
          <p:cNvPicPr>
            <a:picLocks noChangeAspect="1"/>
          </p:cNvPicPr>
          <p:nvPr/>
        </p:nvPicPr>
        <p:blipFill>
          <a:blip r:embed="rId3"/>
          <a:stretch>
            <a:fillRect/>
          </a:stretch>
        </p:blipFill>
        <p:spPr>
          <a:xfrm>
            <a:off x="4229871" y="2814796"/>
            <a:ext cx="2177779" cy="1385253"/>
          </a:xfrm>
          <a:prstGeom prst="rect">
            <a:avLst/>
          </a:prstGeom>
          <a:ln w="317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Sound of a Number</a:t>
            </a:r>
            <a:endParaRPr sz="4400" dirty="0">
              <a:sym typeface="Mulish"/>
            </a:endParaRPr>
          </a:p>
        </p:txBody>
      </p:sp>
      <p:sp>
        <p:nvSpPr>
          <p:cNvPr id="289" name="Google Shape;289;p54"/>
          <p:cNvSpPr txBox="1">
            <a:spLocks noGrp="1"/>
          </p:cNvSpPr>
          <p:nvPr>
            <p:ph type="body" sz="half" idx="2"/>
          </p:nvPr>
        </p:nvSpPr>
        <p:spPr>
          <a:xfrm>
            <a:off x="474345" y="939164"/>
            <a:ext cx="3305175" cy="3815716"/>
          </a:xfrm>
          <a:prstGeom prst="rect">
            <a:avLst/>
          </a:prstGeom>
        </p:spPr>
        <p:txBody>
          <a:bodyPr spcFirstLastPara="1" wrap="square" lIns="68569" tIns="68569" rIns="68569" bIns="68569" anchor="t" anchorCtr="0">
            <a:noAutofit/>
          </a:bodyPr>
          <a:lstStyle/>
          <a:p>
            <a:pPr marL="358775" indent="-358775">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Using money make 11c. Draw what coins you used. </a:t>
            </a:r>
          </a:p>
          <a:p>
            <a:pPr>
              <a:lnSpc>
                <a:spcPct val="100000"/>
              </a:lnSpc>
              <a:spcBef>
                <a:spcPts val="0"/>
              </a:spcBef>
              <a:spcAft>
                <a:spcPts val="1800"/>
              </a:spcAft>
              <a:buClr>
                <a:schemeClr val="dk1"/>
              </a:buClr>
              <a:buSzPct val="100000"/>
              <a:tabLst>
                <a:tab pos="358775" algn="l"/>
              </a:tabLst>
            </a:pPr>
            <a:r>
              <a:rPr lang="en-US" sz="1800" dirty="0">
                <a:solidFill>
                  <a:schemeClr val="dk1"/>
                </a:solidFill>
                <a:sym typeface="Mulish"/>
              </a:rPr>
              <a:t>	Show different ways.</a:t>
            </a:r>
          </a:p>
          <a:p>
            <a:pPr marL="358775" indent="-358775">
              <a:lnSpc>
                <a:spcPct val="100000"/>
              </a:lnSpc>
              <a:spcBef>
                <a:spcPts val="0"/>
              </a:spcBef>
              <a:spcAft>
                <a:spcPts val="900"/>
              </a:spcAft>
              <a:buClr>
                <a:schemeClr val="dk1"/>
              </a:buClr>
              <a:buSzPct val="100000"/>
              <a:buFont typeface="+mj-lt"/>
              <a:buAutoNum type="arabicPeriod" startAt="2"/>
              <a:tabLst>
                <a:tab pos="358775" algn="l"/>
              </a:tabLst>
            </a:pPr>
            <a:r>
              <a:rPr lang="en-US" sz="1800" dirty="0">
                <a:solidFill>
                  <a:schemeClr val="dk1"/>
                </a:solidFill>
                <a:sym typeface="Mulish"/>
              </a:rPr>
              <a:t>Using money make €11. Draw what you used. </a:t>
            </a:r>
          </a:p>
          <a:p>
            <a:pPr>
              <a:lnSpc>
                <a:spcPct val="100000"/>
              </a:lnSpc>
              <a:spcBef>
                <a:spcPts val="0"/>
              </a:spcBef>
              <a:spcAft>
                <a:spcPts val="1800"/>
              </a:spcAft>
              <a:buClr>
                <a:schemeClr val="dk1"/>
              </a:buClr>
              <a:buSzPct val="100000"/>
              <a:tabLst>
                <a:tab pos="358775" algn="l"/>
              </a:tabLst>
            </a:pPr>
            <a:r>
              <a:rPr lang="en-US" sz="1800" dirty="0">
                <a:solidFill>
                  <a:schemeClr val="dk1"/>
                </a:solidFill>
                <a:sym typeface="Mulish"/>
              </a:rPr>
              <a:t>	Show different ways.</a:t>
            </a:r>
          </a:p>
          <a:p>
            <a:pPr>
              <a:lnSpc>
                <a:spcPct val="100000"/>
              </a:lnSpc>
              <a:spcBef>
                <a:spcPts val="0"/>
              </a:spcBef>
              <a:buClr>
                <a:schemeClr val="dk1"/>
              </a:buClr>
              <a:buSzPct val="100000"/>
              <a:tabLst>
                <a:tab pos="358775" algn="l"/>
              </a:tabLst>
            </a:pPr>
            <a:r>
              <a:rPr lang="en-US" sz="1800" dirty="0">
                <a:solidFill>
                  <a:schemeClr val="dk1"/>
                </a:solidFill>
                <a:sym typeface="Mulish"/>
              </a:rPr>
              <a:t>Repeat with 12, 13, 14 and 15</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25</a:t>
            </a:fld>
            <a:endParaRPr lang="en-IE" dirty="0"/>
          </a:p>
        </p:txBody>
      </p:sp>
      <p:pic>
        <p:nvPicPr>
          <p:cNvPr id="6" name="Content Placeholder 5" descr="A pile of coins&#10;&#10;Description automatically generated">
            <a:extLst>
              <a:ext uri="{FF2B5EF4-FFF2-40B4-BE49-F238E27FC236}">
                <a16:creationId xmlns:a16="http://schemas.microsoft.com/office/drawing/2014/main" id="{00A3A7F6-6EA0-58AA-58C4-FCF56E32C628}"/>
              </a:ext>
            </a:extLst>
          </p:cNvPr>
          <p:cNvPicPr>
            <a:picLocks noGrp="1" noChangeAspect="1"/>
          </p:cNvPicPr>
          <p:nvPr>
            <p:ph idx="1"/>
          </p:nvPr>
        </p:nvPicPr>
        <p:blipFill rotWithShape="1">
          <a:blip r:embed="rId3"/>
          <a:srcRect l="25872" t="212" r="30543" b="3983"/>
          <a:stretch/>
        </p:blipFill>
        <p:spPr>
          <a:xfrm>
            <a:off x="3947160" y="1058863"/>
            <a:ext cx="2362200" cy="3463232"/>
          </a:xfrm>
        </p:spPr>
      </p:pic>
      <p:sp>
        <p:nvSpPr>
          <p:cNvPr id="8" name="Google Shape;152;p27">
            <a:extLst>
              <a:ext uri="{FF2B5EF4-FFF2-40B4-BE49-F238E27FC236}">
                <a16:creationId xmlns:a16="http://schemas.microsoft.com/office/drawing/2014/main" id="{7B5AF4C5-09B6-7F64-33E3-EF1BDB94CD8D}"/>
              </a:ext>
            </a:extLst>
          </p:cNvPr>
          <p:cNvSpPr txBox="1"/>
          <p:nvPr/>
        </p:nvSpPr>
        <p:spPr>
          <a:xfrm>
            <a:off x="817244" y="4585530"/>
            <a:ext cx="4402455" cy="3462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b="1" dirty="0">
                <a:latin typeface="Proxima Nova"/>
                <a:ea typeface="Proxima Nova"/>
                <a:cs typeface="Proxima Nova"/>
                <a:sym typeface="Proxima Nova"/>
              </a:rPr>
              <a:t>Interactive Money: </a:t>
            </a:r>
            <a:r>
              <a:rPr lang="en" sz="1050" u="sng" dirty="0">
                <a:solidFill>
                  <a:schemeClr val="hlink"/>
                </a:solidFill>
                <a:latin typeface="Proxima Nova"/>
                <a:ea typeface="Proxima Nova"/>
                <a:cs typeface="Proxima Nova"/>
                <a:sym typeface="Proxima Nova"/>
                <a:hlinkClick r:id="rId4"/>
              </a:rPr>
              <a:t>https://toytheater.com/play-money-europe/</a:t>
            </a:r>
            <a:r>
              <a:rPr lang="en" sz="1050" dirty="0">
                <a:latin typeface="Proxima Nova"/>
                <a:ea typeface="Proxima Nova"/>
                <a:cs typeface="Proxima Nova"/>
                <a:sym typeface="Proxima Nova"/>
              </a:rPr>
              <a:t> </a:t>
            </a:r>
            <a:endParaRPr sz="1050" dirty="0">
              <a:latin typeface="Proxima Nova"/>
              <a:ea typeface="Proxima Nova"/>
              <a:cs typeface="Proxima Nova"/>
              <a:sym typeface="Proxima Nova"/>
            </a:endParaRPr>
          </a:p>
        </p:txBody>
      </p:sp>
    </p:spTree>
    <p:extLst>
      <p:ext uri="{BB962C8B-B14F-4D97-AF65-F5344CB8AC3E}">
        <p14:creationId xmlns:p14="http://schemas.microsoft.com/office/powerpoint/2010/main" val="4374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IE" sz="2400" dirty="0">
                <a:solidFill>
                  <a:schemeClr val="tx1"/>
                </a:solidFill>
                <a:latin typeface="Tahoma" panose="020B0604030504040204" pitchFamily="34" charset="0"/>
              </a:rPr>
              <a:t>Picture Books &amp; Read Alouds</a:t>
            </a:r>
            <a:endParaRPr sz="2400" dirty="0">
              <a:solidFill>
                <a:schemeClr val="tx1"/>
              </a:solidFill>
              <a:latin typeface="Tahoma" panose="020B0604030504040204" pitchFamily="34" charset="0"/>
            </a:endParaRPr>
          </a:p>
        </p:txBody>
      </p:sp>
    </p:spTree>
    <p:extLst>
      <p:ext uri="{BB962C8B-B14F-4D97-AF65-F5344CB8AC3E}">
        <p14:creationId xmlns:p14="http://schemas.microsoft.com/office/powerpoint/2010/main" val="378102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 via Internet Archive </a:t>
            </a:r>
            <a:endParaRPr lang="en-US" sz="4400" dirty="0">
              <a:sym typeface="Mulish"/>
            </a:endParaRPr>
          </a:p>
        </p:txBody>
      </p:sp>
      <p:sp>
        <p:nvSpPr>
          <p:cNvPr id="369" name="Google Shape;369;p67"/>
          <p:cNvSpPr txBox="1">
            <a:spLocks noGrp="1"/>
          </p:cNvSpPr>
          <p:nvPr>
            <p:ph type="body" sz="half" idx="2"/>
          </p:nvPr>
        </p:nvSpPr>
        <p:spPr>
          <a:xfrm>
            <a:off x="473074" y="1108075"/>
            <a:ext cx="5921376" cy="923925"/>
          </a:xfrm>
          <a:prstGeom prst="rect">
            <a:avLst/>
          </a:prstGeom>
        </p:spPr>
        <p:txBody>
          <a:bodyPr spcFirstLastPara="1" wrap="square" lIns="68569" tIns="68569" rIns="68569" bIns="68569" anchor="t" anchorCtr="0">
            <a:noAutofit/>
          </a:bodyPr>
          <a:lstStyle/>
          <a:p>
            <a:pPr marL="0" indent="0">
              <a:lnSpc>
                <a:spcPct val="100000"/>
              </a:lnSpc>
              <a:spcBef>
                <a:spcPts val="900"/>
              </a:spcBef>
              <a:spcAft>
                <a:spcPts val="900"/>
              </a:spcAft>
              <a:buNone/>
            </a:pPr>
            <a:r>
              <a:rPr lang="en" sz="1800" dirty="0">
                <a:solidFill>
                  <a:schemeClr val="dk1"/>
                </a:solidFill>
                <a:sym typeface="Mulish"/>
              </a:rPr>
              <a:t>There are many counting and number related books on </a:t>
            </a:r>
            <a:r>
              <a:rPr lang="en" sz="1800" u="sng" dirty="0">
                <a:solidFill>
                  <a:schemeClr val="hlink"/>
                </a:solidFill>
                <a:sym typeface="Mulish"/>
                <a:hlinkClick r:id="rId3"/>
              </a:rPr>
              <a:t>https://archive.org</a:t>
            </a:r>
            <a:endParaRPr lang="en" sz="1800" u="sng" dirty="0">
              <a:solidFill>
                <a:schemeClr val="hlink"/>
              </a:solidFill>
              <a:sym typeface="Mulish"/>
            </a:endParaRP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3943026" y="1882775"/>
            <a:ext cx="2356173" cy="2344090"/>
          </a:xfrm>
        </p:spPr>
      </p:pic>
      <p:sp>
        <p:nvSpPr>
          <p:cNvPr id="9" name="Google Shape;369;p67">
            <a:extLst>
              <a:ext uri="{FF2B5EF4-FFF2-40B4-BE49-F238E27FC236}">
                <a16:creationId xmlns:a16="http://schemas.microsoft.com/office/drawing/2014/main" id="{5E0134AF-BE03-C4B4-371A-06E0064A64A6}"/>
              </a:ext>
            </a:extLst>
          </p:cNvPr>
          <p:cNvSpPr txBox="1">
            <a:spLocks/>
          </p:cNvSpPr>
          <p:nvPr/>
        </p:nvSpPr>
        <p:spPr>
          <a:xfrm>
            <a:off x="473075" y="1997075"/>
            <a:ext cx="3136900" cy="2859088"/>
          </a:xfrm>
          <a:prstGeom prst="rect">
            <a:avLst/>
          </a:prstGeom>
        </p:spPr>
        <p:txBody>
          <a:bodyPr spcFirstLastPara="1" vert="horz" wrap="square" lIns="68569" tIns="68569" rIns="68569" bIns="68569"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buClrTx/>
            </a:pPr>
            <a:r>
              <a:rPr lang="en-US" sz="1800" dirty="0">
                <a:solidFill>
                  <a:schemeClr val="dk1"/>
                </a:solidFill>
                <a:sym typeface="Mulish"/>
              </a:rPr>
              <a:t>This is an online digital library/archive that is free to access. Just click on the link, register/log in for FREE, and then simply "borrow" the required book for an hour. After an hour you can choose to borrow it again if required.</a:t>
            </a:r>
            <a:endParaRPr lang="en-US" sz="1800" dirty="0">
              <a:solidFill>
                <a:schemeClr val="dk1"/>
              </a:solidFill>
              <a:sym typeface="Comic Sans MS"/>
            </a:endParaRPr>
          </a:p>
          <a:p>
            <a:pPr marL="342900">
              <a:lnSpc>
                <a:spcPct val="100000"/>
              </a:lnSpc>
              <a:spcBef>
                <a:spcPts val="1200"/>
              </a:spcBef>
              <a:spcAft>
                <a:spcPts val="900"/>
              </a:spcAft>
              <a:buClrTx/>
            </a:pPr>
            <a:endParaRPr lang="en-US" sz="1800" dirty="0">
              <a:solidFill>
                <a:schemeClr val="dk1"/>
              </a:solidFill>
              <a:sym typeface="Comic Sans MS"/>
            </a:endParaRPr>
          </a:p>
        </p:txBody>
      </p:sp>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27</a:t>
            </a:fld>
            <a:endParaRPr lang="en-I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020945"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Anno’s Counting Book </a:t>
            </a:r>
            <a:r>
              <a:rPr lang="en-US" sz="1800" dirty="0"/>
              <a:t>by Mitsumasa Anno</a:t>
            </a:r>
          </a:p>
          <a:p>
            <a:pPr marL="266700" indent="-266700">
              <a:lnSpc>
                <a:spcPct val="100000"/>
              </a:lnSpc>
              <a:spcBef>
                <a:spcPts val="0"/>
              </a:spcBef>
              <a:spcAft>
                <a:spcPts val="900"/>
              </a:spcAft>
              <a:buFont typeface="Arial" panose="020B0604020202020204" pitchFamily="34" charset="0"/>
              <a:buChar char="•"/>
            </a:pPr>
            <a:r>
              <a:rPr lang="en-US" sz="1800" dirty="0"/>
              <a:t>Downloadable at </a:t>
            </a:r>
            <a:r>
              <a:rPr lang="en-US" sz="1800" dirty="0">
                <a:hlinkClick r:id="rId3"/>
              </a:rPr>
              <a:t>edco.ie/cfyz</a:t>
            </a:r>
            <a:endParaRPr lang="en-US" sz="1800" dirty="0"/>
          </a:p>
          <a:p>
            <a:pPr marL="266700" indent="-266700">
              <a:lnSpc>
                <a:spcPct val="100000"/>
              </a:lnSpc>
              <a:spcBef>
                <a:spcPts val="0"/>
              </a:spcBef>
              <a:spcAft>
                <a:spcPts val="900"/>
              </a:spcAft>
              <a:buFont typeface="Arial" panose="020B0604020202020204" pitchFamily="34" charset="0"/>
              <a:buChar char="•"/>
            </a:pPr>
            <a:r>
              <a:rPr lang="en-US" sz="1800" dirty="0"/>
              <a:t>Suitable for Junior Infants and Senior Infants</a:t>
            </a:r>
          </a:p>
          <a:p>
            <a:pPr marL="266700" indent="-266700">
              <a:lnSpc>
                <a:spcPct val="100000"/>
              </a:lnSpc>
              <a:spcBef>
                <a:spcPts val="0"/>
              </a:spcBef>
              <a:spcAft>
                <a:spcPts val="900"/>
              </a:spcAft>
              <a:buFont typeface="Arial" panose="020B0604020202020204" pitchFamily="34" charset="0"/>
              <a:buChar char="•"/>
            </a:pPr>
            <a:r>
              <a:rPr lang="en-US" sz="1800" dirty="0"/>
              <a:t>This book takes the reader on a journey through the four seasons of the year with numbers 1 to 12. </a:t>
            </a:r>
          </a:p>
          <a:p>
            <a:pPr marL="266700" indent="-266700">
              <a:lnSpc>
                <a:spcPct val="100000"/>
              </a:lnSpc>
              <a:spcBef>
                <a:spcPts val="0"/>
              </a:spcBef>
              <a:spcAft>
                <a:spcPts val="900"/>
              </a:spcAft>
              <a:buFont typeface="Arial" panose="020B0604020202020204" pitchFamily="34" charset="0"/>
              <a:buChar char="•"/>
            </a:pPr>
            <a:r>
              <a:rPr lang="en-US" sz="1800" dirty="0"/>
              <a:t>Numbers are represented by numerals,  cubes and many sets of objects in the beautiful scenes depicted in this wordless counting book.</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28</a:t>
            </a:fld>
            <a:endParaRPr lang="en-I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20382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12 Ways to Get to 11 </a:t>
            </a:r>
            <a:r>
              <a:rPr lang="en-IE" sz="1800" dirty="0"/>
              <a:t>by Eve Merriam</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a:hlinkClick r:id="rId3"/>
              </a:rPr>
              <a:t>edco.ie/w7tq</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US" sz="1800" dirty="0"/>
              <a:t>Each double page illustrates ways to make 11.</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29</a:t>
            </a:fld>
            <a:endParaRPr lang="en-IE" dirty="0"/>
          </a:p>
        </p:txBody>
      </p:sp>
    </p:spTree>
    <p:extLst>
      <p:ext uri="{BB962C8B-B14F-4D97-AF65-F5344CB8AC3E}">
        <p14:creationId xmlns:p14="http://schemas.microsoft.com/office/powerpoint/2010/main" val="198953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452438" y="327979"/>
            <a:ext cx="5915025" cy="525780"/>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Introduction</a:t>
            </a:r>
            <a:endParaRPr sz="1400" dirty="0">
              <a:latin typeface="Tahoma" panose="020B0604030504040204" pitchFamily="34" charset="0"/>
              <a:sym typeface="Mulish"/>
            </a:endParaRPr>
          </a:p>
        </p:txBody>
      </p:sp>
      <p:sp>
        <p:nvSpPr>
          <p:cNvPr id="124" name="Google Shape;124;p28"/>
          <p:cNvSpPr txBox="1">
            <a:spLocks noGrp="1"/>
          </p:cNvSpPr>
          <p:nvPr>
            <p:ph idx="1"/>
          </p:nvPr>
        </p:nvSpPr>
        <p:spPr>
          <a:xfrm>
            <a:off x="471487" y="918686"/>
            <a:ext cx="3178493" cy="3561239"/>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pPr>
            <a:r>
              <a:rPr lang="en-US" sz="1800" dirty="0">
                <a:solidFill>
                  <a:srgbClr val="000000"/>
                </a:solidFill>
                <a:latin typeface="Tahoma" panose="020B0604030504040204" pitchFamily="34" charset="0"/>
                <a:sym typeface="Mulish"/>
              </a:rPr>
              <a:t>This is the first of two presentations prepared to support teachers with the transition to the PMC. It covers Numbers to 15.</a:t>
            </a:r>
          </a:p>
          <a:p>
            <a:pPr marL="266700" indent="-266700">
              <a:lnSpc>
                <a:spcPct val="100000"/>
              </a:lnSpc>
              <a:spcBef>
                <a:spcPts val="0"/>
              </a:spcBef>
              <a:spcAft>
                <a:spcPts val="900"/>
              </a:spcAft>
            </a:pPr>
            <a:r>
              <a:rPr lang="en-US" sz="1800" dirty="0">
                <a:solidFill>
                  <a:srgbClr val="000000"/>
                </a:solidFill>
                <a:latin typeface="Tahoma" panose="020B0604030504040204" pitchFamily="34" charset="0"/>
                <a:sym typeface="Mulish"/>
              </a:rPr>
              <a:t>Activity sheets are also available on Edco Learning to support this category.</a:t>
            </a:r>
          </a:p>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Use these slides as they are or edit them to suit the needs of your class.</a:t>
            </a:r>
          </a:p>
        </p:txBody>
      </p:sp>
      <p:sp>
        <p:nvSpPr>
          <p:cNvPr id="4" name="Slide Number Placeholder 3">
            <a:extLst>
              <a:ext uri="{FF2B5EF4-FFF2-40B4-BE49-F238E27FC236}">
                <a16:creationId xmlns:a16="http://schemas.microsoft.com/office/drawing/2014/main" id="{3CF23E2B-751C-EB15-3A99-FCAB2D9407EE}"/>
              </a:ext>
            </a:extLst>
          </p:cNvPr>
          <p:cNvSpPr>
            <a:spLocks noGrp="1"/>
          </p:cNvSpPr>
          <p:nvPr>
            <p:ph type="sldNum" sz="quarter" idx="12"/>
          </p:nvPr>
        </p:nvSpPr>
        <p:spPr/>
        <p:txBody>
          <a:bodyPr/>
          <a:lstStyle/>
          <a:p>
            <a:fld id="{17E67D8A-34D6-474B-B6E0-2EEA3E55DD9F}" type="slidenum">
              <a:rPr lang="en-IE" smtClean="0"/>
              <a:t>3</a:t>
            </a:fld>
            <a:endParaRPr lang="en-IE" dirty="0"/>
          </a:p>
        </p:txBody>
      </p:sp>
      <p:pic>
        <p:nvPicPr>
          <p:cNvPr id="5" name="Picture 4">
            <a:extLst>
              <a:ext uri="{FF2B5EF4-FFF2-40B4-BE49-F238E27FC236}">
                <a16:creationId xmlns:a16="http://schemas.microsoft.com/office/drawing/2014/main" id="{2B3991DE-F1A9-CB5F-1317-98A2DB8E720B}"/>
              </a:ext>
            </a:extLst>
          </p:cNvPr>
          <p:cNvPicPr>
            <a:picLocks noChangeAspect="1"/>
          </p:cNvPicPr>
          <p:nvPr/>
        </p:nvPicPr>
        <p:blipFill>
          <a:blip r:embed="rId3"/>
          <a:srcRect/>
          <a:stretch/>
        </p:blipFill>
        <p:spPr>
          <a:xfrm>
            <a:off x="3767138" y="700088"/>
            <a:ext cx="1295128" cy="1831502"/>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3CF785B-6C81-1CB3-4BBB-ED1669BD3954}"/>
              </a:ext>
            </a:extLst>
          </p:cNvPr>
          <p:cNvPicPr>
            <a:picLocks noChangeAspect="1"/>
          </p:cNvPicPr>
          <p:nvPr/>
        </p:nvPicPr>
        <p:blipFill>
          <a:blip r:embed="rId4"/>
          <a:srcRect/>
          <a:stretch/>
        </p:blipFill>
        <p:spPr>
          <a:xfrm>
            <a:off x="5228543" y="700087"/>
            <a:ext cx="1295128" cy="1831502"/>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6D2CAD4-0D0C-A80D-7F9D-14E1DBBBDB62}"/>
              </a:ext>
            </a:extLst>
          </p:cNvPr>
          <p:cNvPicPr>
            <a:picLocks noChangeAspect="1"/>
          </p:cNvPicPr>
          <p:nvPr/>
        </p:nvPicPr>
        <p:blipFill>
          <a:blip r:embed="rId5"/>
          <a:srcRect/>
          <a:stretch/>
        </p:blipFill>
        <p:spPr>
          <a:xfrm>
            <a:off x="3767139" y="2684936"/>
            <a:ext cx="1295127" cy="1831500"/>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B63F117-D244-12C5-9A9E-94F81BF811BE}"/>
              </a:ext>
            </a:extLst>
          </p:cNvPr>
          <p:cNvPicPr>
            <a:picLocks noChangeAspect="1"/>
          </p:cNvPicPr>
          <p:nvPr/>
        </p:nvPicPr>
        <p:blipFill>
          <a:blip r:embed="rId6"/>
          <a:srcRect/>
          <a:stretch/>
        </p:blipFill>
        <p:spPr>
          <a:xfrm>
            <a:off x="5228543" y="2684934"/>
            <a:ext cx="1295128" cy="183150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975738"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IE" sz="1800" i="1" dirty="0"/>
              <a:t>One Wolf Howls </a:t>
            </a:r>
            <a:r>
              <a:rPr lang="en-IE" sz="1800" dirty="0"/>
              <a:t>by Scotti Cohn</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IE" sz="1800" dirty="0">
                <a:hlinkClick r:id="rId3"/>
              </a:rPr>
              <a:t>edco.ie/kjvg</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IE" sz="1800" dirty="0"/>
              <a:t>The months of the year and the numbers 1 through 12 are used in rhyming text to introduce children to the behaviour of wolves in natural settings.</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30</a:t>
            </a:fld>
            <a:endParaRPr lang="en-IE" dirty="0"/>
          </a:p>
        </p:txBody>
      </p:sp>
    </p:spTree>
    <p:extLst>
      <p:ext uri="{BB962C8B-B14F-4D97-AF65-F5344CB8AC3E}">
        <p14:creationId xmlns:p14="http://schemas.microsoft.com/office/powerpoint/2010/main" val="1577644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975738"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On the Launch Pad </a:t>
            </a:r>
            <a:r>
              <a:rPr lang="en-IE" sz="1800" dirty="0"/>
              <a:t>by Michael Dahl</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a:hlinkClick r:id="rId3"/>
              </a:rPr>
              <a:t>edco.ie/zyu3</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endParaRPr lang="en-US" sz="1800" dirty="0"/>
          </a:p>
          <a:p>
            <a:pPr marL="266700" indent="-266700">
              <a:lnSpc>
                <a:spcPct val="100000"/>
              </a:lnSpc>
              <a:spcBef>
                <a:spcPts val="0"/>
              </a:spcBef>
              <a:spcAft>
                <a:spcPts val="900"/>
              </a:spcAft>
              <a:buFont typeface="Arial" panose="020B0604020202020204" pitchFamily="34" charset="0"/>
              <a:buChar char="•"/>
            </a:pPr>
            <a:r>
              <a:rPr lang="en-US" sz="1800" dirty="0"/>
              <a:t>A countdown from twelve to one as a space shuttle awaits liftoff</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31</a:t>
            </a:fld>
            <a:endParaRPr lang="en-IE" dirty="0"/>
          </a:p>
        </p:txBody>
      </p:sp>
    </p:spTree>
    <p:extLst>
      <p:ext uri="{BB962C8B-B14F-4D97-AF65-F5344CB8AC3E}">
        <p14:creationId xmlns:p14="http://schemas.microsoft.com/office/powerpoint/2010/main" val="1904968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52386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The Mousier, the Merrier! </a:t>
            </a:r>
            <a:r>
              <a:rPr lang="en-IE" sz="1800" dirty="0"/>
              <a:t>by Eleanor May</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a:hlinkClick r:id="rId3"/>
              </a:rPr>
              <a:t>edco.ie/2qbg</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endParaRPr lang="en-US" sz="1800" dirty="0"/>
          </a:p>
          <a:p>
            <a:pPr marL="266700" indent="-266700">
              <a:lnSpc>
                <a:spcPct val="100000"/>
              </a:lnSpc>
              <a:spcBef>
                <a:spcPts val="0"/>
              </a:spcBef>
              <a:spcAft>
                <a:spcPts val="900"/>
              </a:spcAft>
              <a:buFont typeface="Arial" panose="020B0604020202020204" pitchFamily="34" charset="0"/>
              <a:buChar char="•"/>
            </a:pPr>
            <a:r>
              <a:rPr lang="en-US" sz="1800" dirty="0"/>
              <a:t>Albert has the rainy-day blues. Mom's suggestion that he and Wanda invite some friends over starts to snowball when Albert invites one mouse after another until there are fifteen mice!</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32</a:t>
            </a:fld>
            <a:endParaRPr lang="en-IE" dirty="0"/>
          </a:p>
        </p:txBody>
      </p:sp>
    </p:spTree>
    <p:extLst>
      <p:ext uri="{BB962C8B-B14F-4D97-AF65-F5344CB8AC3E}">
        <p14:creationId xmlns:p14="http://schemas.microsoft.com/office/powerpoint/2010/main" val="68539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64197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One… Two… Three… Sassafras! </a:t>
            </a:r>
            <a:r>
              <a:rPr lang="en-IE" sz="1800" dirty="0"/>
              <a:t>by Stuart J Murphy</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a:hlinkClick r:id="rId3"/>
              </a:rPr>
              <a:t>edco.ie/d4ue</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endParaRPr lang="en-US" sz="1800" dirty="0"/>
          </a:p>
          <a:p>
            <a:pPr marL="266700" indent="-266700">
              <a:lnSpc>
                <a:spcPct val="100000"/>
              </a:lnSpc>
              <a:spcBef>
                <a:spcPts val="0"/>
              </a:spcBef>
              <a:spcAft>
                <a:spcPts val="900"/>
              </a:spcAft>
              <a:buFont typeface="Arial" panose="020B0604020202020204" pitchFamily="34" charset="0"/>
              <a:buChar char="•"/>
            </a:pPr>
            <a:r>
              <a:rPr lang="en-US" sz="1800" dirty="0"/>
              <a:t>At a family reunion, the cousins line up in order of their ages to get their pictures taken. </a:t>
            </a:r>
          </a:p>
          <a:p>
            <a:pPr marL="266700" indent="-266700">
              <a:lnSpc>
                <a:spcPct val="100000"/>
              </a:lnSpc>
              <a:spcBef>
                <a:spcPts val="0"/>
              </a:spcBef>
              <a:spcAft>
                <a:spcPts val="900"/>
              </a:spcAft>
              <a:buFont typeface="Arial" panose="020B0604020202020204" pitchFamily="34" charset="0"/>
              <a:buChar char="•"/>
            </a:pPr>
            <a:r>
              <a:rPr lang="en-US" sz="1800" dirty="0"/>
              <a:t>Introduces the concept of numerical order (numbers within 15).</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33</a:t>
            </a:fld>
            <a:endParaRPr lang="en-IE" dirty="0"/>
          </a:p>
        </p:txBody>
      </p:sp>
    </p:spTree>
    <p:extLst>
      <p:ext uri="{BB962C8B-B14F-4D97-AF65-F5344CB8AC3E}">
        <p14:creationId xmlns:p14="http://schemas.microsoft.com/office/powerpoint/2010/main" val="1488946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US" sz="3000" dirty="0">
                <a:solidFill>
                  <a:schemeClr val="tx1"/>
                </a:solidFill>
                <a:latin typeface="Tahoma" panose="020B0604030504040204" pitchFamily="34" charset="0"/>
              </a:rPr>
              <a:t>Games and Cognitively Challenging Tasks</a:t>
            </a:r>
            <a:endParaRPr sz="3000" dirty="0">
              <a:solidFill>
                <a:schemeClr val="tx1"/>
              </a:solidFill>
              <a:latin typeface="Tahoma" panose="020B0604030504040204" pitchFamily="34" charset="0"/>
            </a:endParaRPr>
          </a:p>
        </p:txBody>
      </p:sp>
    </p:spTree>
    <p:extLst>
      <p:ext uri="{BB962C8B-B14F-4D97-AF65-F5344CB8AC3E}">
        <p14:creationId xmlns:p14="http://schemas.microsoft.com/office/powerpoint/2010/main" val="1503876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7"/>
          <p:cNvSpPr txBox="1">
            <a:spLocks noGrp="1"/>
          </p:cNvSpPr>
          <p:nvPr>
            <p:ph type="title"/>
          </p:nvPr>
        </p:nvSpPr>
        <p:spPr>
          <a:xfrm>
            <a:off x="461963" y="331788"/>
            <a:ext cx="5915025" cy="993775"/>
          </a:xfrm>
          <a:prstGeom prst="rect">
            <a:avLst/>
          </a:prstGeom>
        </p:spPr>
        <p:txBody>
          <a:bodyPr spcFirstLastPara="1" wrap="square" lIns="68569" tIns="68569" rIns="68569" bIns="68569" anchor="t" anchorCtr="0">
            <a:noAutofit/>
          </a:bodyPr>
          <a:lstStyle/>
          <a:p>
            <a:r>
              <a:rPr lang="en" sz="2800" dirty="0">
                <a:sym typeface="Mulish"/>
              </a:rPr>
              <a:t>Pair Game: Throw and Build!</a:t>
            </a:r>
            <a:endParaRPr sz="4400" dirty="0">
              <a:sym typeface="Mulish"/>
            </a:endParaRPr>
          </a:p>
        </p:txBody>
      </p:sp>
      <p:sp>
        <p:nvSpPr>
          <p:cNvPr id="428" name="Google Shape;428;p77"/>
          <p:cNvSpPr txBox="1">
            <a:spLocks noGrp="1"/>
          </p:cNvSpPr>
          <p:nvPr>
            <p:ph idx="1"/>
          </p:nvPr>
        </p:nvSpPr>
        <p:spPr>
          <a:xfrm>
            <a:off x="471488" y="828675"/>
            <a:ext cx="5834063" cy="3937793"/>
          </a:xfrm>
          <a:prstGeom prst="rect">
            <a:avLst/>
          </a:prstGeom>
        </p:spPr>
        <p:txBody>
          <a:bodyPr spcFirstLastPara="1" wrap="square" lIns="68569" tIns="68569" rIns="68569" bIns="68569" anchor="t" anchorCtr="0">
            <a:noAutofit/>
          </a:bodyPr>
          <a:lstStyle/>
          <a:p>
            <a:pPr marL="0" indent="0">
              <a:lnSpc>
                <a:spcPct val="100000"/>
              </a:lnSpc>
              <a:spcBef>
                <a:spcPts val="0"/>
              </a:spcBef>
              <a:spcAft>
                <a:spcPts val="800"/>
              </a:spcAft>
              <a:buNone/>
            </a:pPr>
            <a:r>
              <a:rPr lang="en" sz="1800" b="1" dirty="0">
                <a:solidFill>
                  <a:schemeClr val="dk1"/>
                </a:solidFill>
                <a:sym typeface="Mulish"/>
              </a:rPr>
              <a:t>Needed: </a:t>
            </a:r>
            <a:r>
              <a:rPr lang="en" sz="1800" dirty="0">
                <a:solidFill>
                  <a:schemeClr val="dk1"/>
                </a:solidFill>
                <a:sym typeface="Mulish"/>
              </a:rPr>
              <a:t>15 cubes (unifix or multilink), one or two dice, per player.</a:t>
            </a:r>
            <a:endParaRPr sz="18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800" dirty="0">
                <a:solidFill>
                  <a:schemeClr val="dk1"/>
                </a:solidFill>
                <a:sym typeface="Mulish"/>
              </a:rPr>
              <a:t>Each player, in turn, chooses to throw one or two dice and then builds a stack of that number </a:t>
            </a:r>
            <a:br>
              <a:rPr lang="en" sz="1800" dirty="0">
                <a:solidFill>
                  <a:schemeClr val="dk1"/>
                </a:solidFill>
                <a:sym typeface="Mulish"/>
              </a:rPr>
            </a:br>
            <a:r>
              <a:rPr lang="en" sz="1800" dirty="0">
                <a:solidFill>
                  <a:schemeClr val="dk1"/>
                </a:solidFill>
                <a:sym typeface="Mulish"/>
              </a:rPr>
              <a:t>of cubes.</a:t>
            </a:r>
          </a:p>
          <a:p>
            <a:pPr marL="361950" indent="-361950">
              <a:lnSpc>
                <a:spcPct val="100000"/>
              </a:lnSpc>
              <a:spcBef>
                <a:spcPts val="0"/>
              </a:spcBef>
              <a:spcAft>
                <a:spcPts val="800"/>
              </a:spcAft>
              <a:buClr>
                <a:schemeClr val="dk1"/>
              </a:buClr>
              <a:buSzPct val="100000"/>
              <a:buFont typeface="+mj-lt"/>
              <a:buAutoNum type="arabicPeriod"/>
            </a:pPr>
            <a:r>
              <a:rPr lang="en" sz="1800" dirty="0">
                <a:solidFill>
                  <a:schemeClr val="dk1"/>
                </a:solidFill>
                <a:sym typeface="Mulish"/>
              </a:rPr>
              <a:t>The players add to their stack of number of cubes.</a:t>
            </a:r>
          </a:p>
          <a:p>
            <a:pPr marL="361950" indent="-361950">
              <a:lnSpc>
                <a:spcPct val="100000"/>
              </a:lnSpc>
              <a:spcBef>
                <a:spcPts val="0"/>
              </a:spcBef>
              <a:spcAft>
                <a:spcPts val="800"/>
              </a:spcAft>
              <a:buClr>
                <a:schemeClr val="dk1"/>
              </a:buClr>
              <a:buSzPct val="100000"/>
              <a:buFont typeface="+mj-lt"/>
              <a:buAutoNum type="arabicPeriod"/>
            </a:pPr>
            <a:r>
              <a:rPr lang="en" sz="1800" dirty="0">
                <a:solidFill>
                  <a:schemeClr val="dk1"/>
                </a:solidFill>
                <a:sym typeface="Mulish"/>
              </a:rPr>
              <a:t>The first player to build a stack of 15 cubes wins </a:t>
            </a:r>
            <a:br>
              <a:rPr lang="en" sz="1800" dirty="0">
                <a:solidFill>
                  <a:schemeClr val="dk1"/>
                </a:solidFill>
                <a:sym typeface="Mulish"/>
              </a:rPr>
            </a:br>
            <a:r>
              <a:rPr lang="en" sz="1800" dirty="0">
                <a:solidFill>
                  <a:schemeClr val="dk1"/>
                </a:solidFill>
                <a:sym typeface="Mulish"/>
              </a:rPr>
              <a:t>the game.</a:t>
            </a:r>
          </a:p>
        </p:txBody>
      </p:sp>
      <p:sp>
        <p:nvSpPr>
          <p:cNvPr id="3" name="Slide Number Placeholder 2">
            <a:extLst>
              <a:ext uri="{FF2B5EF4-FFF2-40B4-BE49-F238E27FC236}">
                <a16:creationId xmlns:a16="http://schemas.microsoft.com/office/drawing/2014/main" id="{D4CB6825-965E-5426-4686-E919FDCFD9F8}"/>
              </a:ext>
            </a:extLst>
          </p:cNvPr>
          <p:cNvSpPr>
            <a:spLocks noGrp="1"/>
          </p:cNvSpPr>
          <p:nvPr>
            <p:ph type="sldNum" sz="quarter" idx="12"/>
          </p:nvPr>
        </p:nvSpPr>
        <p:spPr/>
        <p:txBody>
          <a:bodyPr/>
          <a:lstStyle/>
          <a:p>
            <a:fld id="{17E67D8A-34D6-474B-B6E0-2EEA3E55DD9F}" type="slidenum">
              <a:rPr lang="en-IE" smtClean="0"/>
              <a:t>35</a:t>
            </a:fld>
            <a:endParaRPr lang="en-IE" dirty="0"/>
          </a:p>
        </p:txBody>
      </p:sp>
    </p:spTree>
    <p:extLst>
      <p:ext uri="{BB962C8B-B14F-4D97-AF65-F5344CB8AC3E}">
        <p14:creationId xmlns:p14="http://schemas.microsoft.com/office/powerpoint/2010/main" val="26085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7"/>
          <p:cNvSpPr txBox="1">
            <a:spLocks noGrp="1"/>
          </p:cNvSpPr>
          <p:nvPr>
            <p:ph type="title"/>
          </p:nvPr>
        </p:nvSpPr>
        <p:spPr>
          <a:xfrm>
            <a:off x="461963" y="331788"/>
            <a:ext cx="5915025" cy="993775"/>
          </a:xfrm>
          <a:prstGeom prst="rect">
            <a:avLst/>
          </a:prstGeom>
        </p:spPr>
        <p:txBody>
          <a:bodyPr spcFirstLastPara="1" wrap="square" lIns="68569" tIns="68569" rIns="68569" bIns="68569" anchor="t" anchorCtr="0">
            <a:noAutofit/>
          </a:bodyPr>
          <a:lstStyle/>
          <a:p>
            <a:r>
              <a:rPr lang="en" sz="2800" dirty="0">
                <a:sym typeface="Mulish"/>
              </a:rPr>
              <a:t>Pair Game: Tower Splits!</a:t>
            </a:r>
            <a:endParaRPr sz="4400" dirty="0">
              <a:sym typeface="Mulish"/>
            </a:endParaRPr>
          </a:p>
        </p:txBody>
      </p:sp>
      <p:sp>
        <p:nvSpPr>
          <p:cNvPr id="428" name="Google Shape;428;p77"/>
          <p:cNvSpPr txBox="1">
            <a:spLocks noGrp="1"/>
          </p:cNvSpPr>
          <p:nvPr>
            <p:ph idx="1"/>
          </p:nvPr>
        </p:nvSpPr>
        <p:spPr>
          <a:xfrm>
            <a:off x="471488" y="828675"/>
            <a:ext cx="5834063" cy="3937793"/>
          </a:xfrm>
          <a:prstGeom prst="rect">
            <a:avLst/>
          </a:prstGeom>
        </p:spPr>
        <p:txBody>
          <a:bodyPr spcFirstLastPara="1" wrap="square" lIns="68569" tIns="68569" rIns="68569" bIns="68569" anchor="t" anchorCtr="0">
            <a:noAutofit/>
          </a:bodyPr>
          <a:lstStyle/>
          <a:p>
            <a:pPr marL="0" indent="0">
              <a:lnSpc>
                <a:spcPct val="100000"/>
              </a:lnSpc>
              <a:spcBef>
                <a:spcPts val="0"/>
              </a:spcBef>
              <a:spcAft>
                <a:spcPts val="800"/>
              </a:spcAft>
              <a:buNone/>
            </a:pPr>
            <a:r>
              <a:rPr lang="en" sz="1700" b="1" dirty="0">
                <a:solidFill>
                  <a:schemeClr val="dk1"/>
                </a:solidFill>
                <a:sym typeface="Mulish"/>
              </a:rPr>
              <a:t>Needed: </a:t>
            </a:r>
            <a:r>
              <a:rPr lang="en" sz="1700" dirty="0">
                <a:solidFill>
                  <a:schemeClr val="dk1"/>
                </a:solidFill>
                <a:sym typeface="Mulish"/>
              </a:rPr>
              <a:t>15 cubes and tokens (could be counters, links, paperclips, etc.) </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Player A makes a tower of 15 cubes.</a:t>
            </a:r>
            <a:endParaRPr sz="1700" dirty="0">
              <a:solidFill>
                <a:schemeClr val="dk1"/>
              </a:solidFill>
              <a:sym typeface="Mulish"/>
            </a:endParaRPr>
          </a:p>
          <a:p>
            <a:pPr marL="361950" indent="-361950">
              <a:lnSpc>
                <a:spcPct val="100000"/>
              </a:lnSpc>
              <a:spcBef>
                <a:spcPts val="0"/>
              </a:spcBef>
              <a:spcAft>
                <a:spcPts val="800"/>
              </a:spcAft>
              <a:buClr>
                <a:schemeClr val="dk1"/>
              </a:buClr>
              <a:buFont typeface="+mj-lt"/>
              <a:buAutoNum type="arabicPeriod"/>
            </a:pPr>
            <a:r>
              <a:rPr lang="en" sz="1700" dirty="0">
                <a:solidFill>
                  <a:schemeClr val="dk1"/>
                </a:solidFill>
                <a:sym typeface="Mulish"/>
              </a:rPr>
              <a:t>Player B closes their eyes and calls SPLIT!</a:t>
            </a:r>
            <a:endParaRPr sz="1700" dirty="0">
              <a:solidFill>
                <a:schemeClr val="dk1"/>
              </a:solidFill>
              <a:sym typeface="Mulish"/>
            </a:endParaRPr>
          </a:p>
          <a:p>
            <a:pPr marL="361950" indent="-361950">
              <a:lnSpc>
                <a:spcPct val="100000"/>
              </a:lnSpc>
              <a:spcBef>
                <a:spcPts val="0"/>
              </a:spcBef>
              <a:spcAft>
                <a:spcPts val="800"/>
              </a:spcAft>
              <a:buClr>
                <a:schemeClr val="dk1"/>
              </a:buClr>
              <a:buFont typeface="+mj-lt"/>
              <a:buAutoNum type="arabicPeriod"/>
            </a:pPr>
            <a:r>
              <a:rPr lang="en" sz="1700" dirty="0">
                <a:solidFill>
                  <a:schemeClr val="dk1"/>
                </a:solidFill>
                <a:sym typeface="Mulish"/>
              </a:rPr>
              <a:t>Player A splits the tower in 2 parts and hides one part behind their back.</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Player B looks at the part of the tower they can see and says how many cubes are hidden. If correct, Player B takes a token.</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Swap roles and keep playing until time is up. </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The winner is the person with the most tokens when the time is up.</a:t>
            </a:r>
            <a:endParaRPr sz="1700" dirty="0">
              <a:solidFill>
                <a:schemeClr val="dk1"/>
              </a:solidFill>
              <a:sym typeface="Mulish"/>
            </a:endParaRPr>
          </a:p>
        </p:txBody>
      </p:sp>
      <p:sp>
        <p:nvSpPr>
          <p:cNvPr id="3" name="Slide Number Placeholder 2">
            <a:extLst>
              <a:ext uri="{FF2B5EF4-FFF2-40B4-BE49-F238E27FC236}">
                <a16:creationId xmlns:a16="http://schemas.microsoft.com/office/drawing/2014/main" id="{D4CB6825-965E-5426-4686-E919FDCFD9F8}"/>
              </a:ext>
            </a:extLst>
          </p:cNvPr>
          <p:cNvSpPr>
            <a:spLocks noGrp="1"/>
          </p:cNvSpPr>
          <p:nvPr>
            <p:ph type="sldNum" sz="quarter" idx="12"/>
          </p:nvPr>
        </p:nvSpPr>
        <p:spPr/>
        <p:txBody>
          <a:bodyPr/>
          <a:lstStyle/>
          <a:p>
            <a:fld id="{17E67D8A-34D6-474B-B6E0-2EEA3E55DD9F}" type="slidenum">
              <a:rPr lang="en-IE" smtClean="0"/>
              <a:t>36</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55294" y="323850"/>
            <a:ext cx="6075046" cy="899160"/>
          </a:xfrm>
          <a:prstGeom prst="rect">
            <a:avLst/>
          </a:prstGeom>
        </p:spPr>
        <p:txBody>
          <a:bodyPr spcFirstLastPara="1" wrap="square" lIns="68569" tIns="68569" rIns="68569" bIns="68569" anchor="t" anchorCtr="0">
            <a:noAutofit/>
          </a:bodyPr>
          <a:lstStyle/>
          <a:p>
            <a:r>
              <a:rPr lang="en-US" sz="2800" dirty="0">
                <a:sym typeface="Mulish"/>
              </a:rPr>
              <a:t>Frame Fillers!</a:t>
            </a:r>
            <a:endParaRPr sz="4400" dirty="0">
              <a:sym typeface="Mulish"/>
            </a:endParaRPr>
          </a:p>
        </p:txBody>
      </p:sp>
      <p:sp>
        <p:nvSpPr>
          <p:cNvPr id="289" name="Google Shape;289;p54"/>
          <p:cNvSpPr txBox="1">
            <a:spLocks noGrp="1"/>
          </p:cNvSpPr>
          <p:nvPr>
            <p:ph type="body" sz="half" idx="2"/>
          </p:nvPr>
        </p:nvSpPr>
        <p:spPr>
          <a:xfrm>
            <a:off x="474345" y="869157"/>
            <a:ext cx="3632836" cy="3610768"/>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266700" algn="l"/>
              </a:tabLst>
            </a:pPr>
            <a:r>
              <a:rPr lang="en-US" sz="1800" b="1" dirty="0">
                <a:solidFill>
                  <a:schemeClr val="dk1"/>
                </a:solidFill>
                <a:sym typeface="Mulish"/>
              </a:rPr>
              <a:t>Needed: </a:t>
            </a:r>
            <a:r>
              <a:rPr lang="en-US" sz="1800" dirty="0">
                <a:solidFill>
                  <a:schemeClr val="dk1"/>
                </a:solidFill>
                <a:sym typeface="Mulish"/>
              </a:rPr>
              <a:t>1 dice, 2 ten frames and 15 items per player</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The first player throws the dice and places that number of items in their frame. </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Each player throws and places in turn.</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The winner is the player who places 15 (or more) in their ten frame first.</a:t>
            </a:r>
          </a:p>
        </p:txBody>
      </p:sp>
      <p:pic>
        <p:nvPicPr>
          <p:cNvPr id="10" name="Content Placeholder 9" descr="A white rectangular object with black text&#10;&#10;Description automatically generated">
            <a:extLst>
              <a:ext uri="{FF2B5EF4-FFF2-40B4-BE49-F238E27FC236}">
                <a16:creationId xmlns:a16="http://schemas.microsoft.com/office/drawing/2014/main" id="{CAFCC099-9DB6-52E2-3950-6D3A69F32D13}"/>
              </a:ext>
            </a:extLst>
          </p:cNvPr>
          <p:cNvPicPr>
            <a:picLocks noGrp="1" noChangeAspect="1"/>
          </p:cNvPicPr>
          <p:nvPr>
            <p:ph idx="1"/>
          </p:nvPr>
        </p:nvPicPr>
        <p:blipFill>
          <a:blip r:embed="rId3"/>
          <a:stretch>
            <a:fillRect/>
          </a:stretch>
        </p:blipFill>
        <p:spPr>
          <a:xfrm>
            <a:off x="4229871" y="1223010"/>
            <a:ext cx="2177779" cy="1385253"/>
          </a:xfrm>
          <a:ln w="3175">
            <a:solidFill>
              <a:schemeClr val="tx1"/>
            </a:solidFill>
          </a:ln>
          <a:effectLst>
            <a:outerShdw blurRad="50800" dist="381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C6EF3BFE-E408-D153-9F38-F0B82F90C6D5}"/>
              </a:ext>
            </a:extLst>
          </p:cNvPr>
          <p:cNvSpPr>
            <a:spLocks noGrp="1"/>
          </p:cNvSpPr>
          <p:nvPr>
            <p:ph type="sldNum" sz="quarter" idx="12"/>
          </p:nvPr>
        </p:nvSpPr>
        <p:spPr/>
        <p:txBody>
          <a:bodyPr/>
          <a:lstStyle/>
          <a:p>
            <a:fld id="{17E67D8A-34D6-474B-B6E0-2EEA3E55DD9F}" type="slidenum">
              <a:rPr lang="en-IE" smtClean="0"/>
              <a:t>37</a:t>
            </a:fld>
            <a:endParaRPr lang="en-IE" dirty="0"/>
          </a:p>
        </p:txBody>
      </p:sp>
      <p:pic>
        <p:nvPicPr>
          <p:cNvPr id="2" name="Content Placeholder 9" descr="A white rectangular object with black text&#10;&#10;Description automatically generated">
            <a:extLst>
              <a:ext uri="{FF2B5EF4-FFF2-40B4-BE49-F238E27FC236}">
                <a16:creationId xmlns:a16="http://schemas.microsoft.com/office/drawing/2014/main" id="{F465FB4A-080C-AFF2-F498-4B41F27B7F79}"/>
              </a:ext>
            </a:extLst>
          </p:cNvPr>
          <p:cNvPicPr>
            <a:picLocks noChangeAspect="1"/>
          </p:cNvPicPr>
          <p:nvPr/>
        </p:nvPicPr>
        <p:blipFill>
          <a:blip r:embed="rId3"/>
          <a:stretch>
            <a:fillRect/>
          </a:stretch>
        </p:blipFill>
        <p:spPr>
          <a:xfrm>
            <a:off x="4229871" y="2814796"/>
            <a:ext cx="2177779" cy="1385253"/>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67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38</a:t>
            </a:fld>
            <a:endParaRPr lang="en-IE" dirty="0"/>
          </a:p>
        </p:txBody>
      </p:sp>
      <p:sp>
        <p:nvSpPr>
          <p:cNvPr id="6" name="Text Placeholder 10">
            <a:extLst>
              <a:ext uri="{FF2B5EF4-FFF2-40B4-BE49-F238E27FC236}">
                <a16:creationId xmlns:a16="http://schemas.microsoft.com/office/drawing/2014/main" id="{5A746DBD-6BAC-6820-2FB8-53D6E07B3EA0}"/>
              </a:ext>
            </a:extLst>
          </p:cNvPr>
          <p:cNvSpPr txBox="1">
            <a:spLocks/>
          </p:cNvSpPr>
          <p:nvPr/>
        </p:nvSpPr>
        <p:spPr>
          <a:xfrm>
            <a:off x="495934" y="4187911"/>
            <a:ext cx="5866766" cy="398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700"/>
              </a:spcAft>
              <a:buClrTx/>
              <a:buNone/>
            </a:pPr>
            <a:r>
              <a:rPr lang="en-US" sz="2000" dirty="0"/>
              <a:t>Teddy Numbers | </a:t>
            </a:r>
            <a:r>
              <a:rPr lang="en-IE" sz="2000" u="sng" dirty="0">
                <a:solidFill>
                  <a:schemeClr val="hlink"/>
                </a:solidFill>
                <a:hlinkClick r:id="rId3"/>
              </a:rPr>
              <a:t>edco.ie/p86c</a:t>
            </a:r>
            <a:endParaRPr lang="en-US" sz="2000" dirty="0"/>
          </a:p>
        </p:txBody>
      </p:sp>
      <p:pic>
        <p:nvPicPr>
          <p:cNvPr id="8" name="Picture 7">
            <a:extLst>
              <a:ext uri="{FF2B5EF4-FFF2-40B4-BE49-F238E27FC236}">
                <a16:creationId xmlns:a16="http://schemas.microsoft.com/office/drawing/2014/main" id="{F13F7EC5-F9EA-5A35-99D4-ED2FE32816F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p:blipFill>
        <p:spPr>
          <a:xfrm>
            <a:off x="1849756" y="995046"/>
            <a:ext cx="3161029" cy="3161029"/>
          </a:xfrm>
          <a:prstGeom prst="rect">
            <a:avLst/>
          </a:prstGeom>
        </p:spPr>
      </p:pic>
      <p:sp>
        <p:nvSpPr>
          <p:cNvPr id="3" name="Title 9">
            <a:extLst>
              <a:ext uri="{FF2B5EF4-FFF2-40B4-BE49-F238E27FC236}">
                <a16:creationId xmlns:a16="http://schemas.microsoft.com/office/drawing/2014/main" id="{EF3CDD1E-3C0E-5376-C4EF-301A39ED8648}"/>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3178717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Money Swap</a:t>
            </a:r>
            <a:endParaRPr sz="4400" dirty="0">
              <a:sym typeface="Mulish"/>
            </a:endParaRPr>
          </a:p>
        </p:txBody>
      </p:sp>
      <p:sp>
        <p:nvSpPr>
          <p:cNvPr id="289" name="Google Shape;289;p54"/>
          <p:cNvSpPr txBox="1">
            <a:spLocks noGrp="1"/>
          </p:cNvSpPr>
          <p:nvPr>
            <p:ph type="body" sz="half" idx="2"/>
          </p:nvPr>
        </p:nvSpPr>
        <p:spPr>
          <a:xfrm>
            <a:off x="474345" y="862964"/>
            <a:ext cx="6164581" cy="3815716"/>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Dara has a 10c coin and a 5c coin. He swaps these two coins with his mam, who gives him 15c in other coins.</a:t>
            </a:r>
          </a:p>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What might she have given him?</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39</a:t>
            </a:fld>
            <a:endParaRPr lang="en-IE" dirty="0"/>
          </a:p>
        </p:txBody>
      </p:sp>
      <p:pic>
        <p:nvPicPr>
          <p:cNvPr id="5" name="Content Placeholder 4">
            <a:extLst>
              <a:ext uri="{FF2B5EF4-FFF2-40B4-BE49-F238E27FC236}">
                <a16:creationId xmlns:a16="http://schemas.microsoft.com/office/drawing/2014/main" id="{1BADECA6-6D86-F3D0-DAAB-AB395192E913}"/>
              </a:ext>
            </a:extLst>
          </p:cNvPr>
          <p:cNvPicPr>
            <a:picLocks noGrp="1" noChangeAspect="1"/>
          </p:cNvPicPr>
          <p:nvPr>
            <p:ph idx="1"/>
          </p:nvPr>
        </p:nvPicPr>
        <p:blipFill>
          <a:blip r:embed="rId3"/>
          <a:stretch>
            <a:fillRect/>
          </a:stretch>
        </p:blipFill>
        <p:spPr>
          <a:xfrm>
            <a:off x="1709738" y="2455068"/>
            <a:ext cx="2257425" cy="2257425"/>
          </a:xfrm>
        </p:spPr>
      </p:pic>
      <p:pic>
        <p:nvPicPr>
          <p:cNvPr id="12" name="Picture 11" descr="A close-up of a coin&#10;&#10;Description automatically generated">
            <a:extLst>
              <a:ext uri="{FF2B5EF4-FFF2-40B4-BE49-F238E27FC236}">
                <a16:creationId xmlns:a16="http://schemas.microsoft.com/office/drawing/2014/main" id="{001F1146-87C6-09E7-F142-E9E4B18746FF}"/>
              </a:ext>
            </a:extLst>
          </p:cNvPr>
          <p:cNvPicPr>
            <a:picLocks noChangeAspect="1"/>
          </p:cNvPicPr>
          <p:nvPr/>
        </p:nvPicPr>
        <p:blipFill>
          <a:blip r:embed="rId4"/>
          <a:stretch>
            <a:fillRect/>
          </a:stretch>
        </p:blipFill>
        <p:spPr>
          <a:xfrm>
            <a:off x="3869056" y="1551622"/>
            <a:ext cx="2667000" cy="2438400"/>
          </a:xfrm>
          <a:prstGeom prst="rect">
            <a:avLst/>
          </a:prstGeom>
        </p:spPr>
      </p:pic>
    </p:spTree>
    <p:extLst>
      <p:ext uri="{BB962C8B-B14F-4D97-AF65-F5344CB8AC3E}">
        <p14:creationId xmlns:p14="http://schemas.microsoft.com/office/powerpoint/2010/main" val="18629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52438" y="329883"/>
            <a:ext cx="5915025" cy="993775"/>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Rationale</a:t>
            </a:r>
            <a:endParaRPr sz="1400" dirty="0">
              <a:latin typeface="Tahoma" panose="020B0604030504040204" pitchFamily="34" charset="0"/>
              <a:sym typeface="Mulish"/>
            </a:endParaRPr>
          </a:p>
        </p:txBody>
      </p:sp>
      <p:sp>
        <p:nvSpPr>
          <p:cNvPr id="131" name="Google Shape;131;p29"/>
          <p:cNvSpPr txBox="1">
            <a:spLocks noGrp="1"/>
          </p:cNvSpPr>
          <p:nvPr>
            <p:ph idx="1"/>
          </p:nvPr>
        </p:nvSpPr>
        <p:spPr>
          <a:xfrm>
            <a:off x="474343" y="928370"/>
            <a:ext cx="5862639" cy="3754438"/>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800"/>
              </a:spcAft>
            </a:pPr>
            <a:r>
              <a:rPr lang="en-IE" sz="1650" dirty="0">
                <a:solidFill>
                  <a:srgbClr val="000000"/>
                </a:solidFill>
                <a:latin typeface="Tahoma" panose="020B0604030504040204" pitchFamily="34" charset="0"/>
                <a:sym typeface="Mulish"/>
              </a:rPr>
              <a:t>These resources have been selected to offer children a gentle introduction to numbers up to 15, which they may not have encountered formally in their current Senior Infants maths book. The resources will make them more prepared for the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First Class programme.</a:t>
            </a:r>
          </a:p>
          <a:p>
            <a:pPr marL="266700" indent="-266700">
              <a:lnSpc>
                <a:spcPct val="100000"/>
              </a:lnSpc>
              <a:spcBef>
                <a:spcPts val="0"/>
              </a:spcBef>
              <a:spcAft>
                <a:spcPts val="800"/>
              </a:spcAft>
            </a:pPr>
            <a:r>
              <a:rPr lang="en-IE" sz="1650" dirty="0">
                <a:solidFill>
                  <a:srgbClr val="000000"/>
                </a:solidFill>
                <a:latin typeface="Tahoma" panose="020B0604030504040204" pitchFamily="34" charset="0"/>
                <a:sym typeface="Mulish"/>
              </a:rPr>
              <a:t>That said, it is not essential that teachers use these materials prior to starting the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First Class programme. The content of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for First Class has been carefully considered to provide cohesive and structured learning experiences for the children, that are also playful and engaging. When in First Class, the numbers up to 15 will be constantly revised and consolidated alongside new learning. </a:t>
            </a:r>
          </a:p>
        </p:txBody>
      </p:sp>
      <p:sp>
        <p:nvSpPr>
          <p:cNvPr id="3" name="Slide Number Placeholder 2">
            <a:extLst>
              <a:ext uri="{FF2B5EF4-FFF2-40B4-BE49-F238E27FC236}">
                <a16:creationId xmlns:a16="http://schemas.microsoft.com/office/drawing/2014/main" id="{80DBBDA7-DF14-BB95-05AB-B1FE1F495325}"/>
              </a:ext>
            </a:extLst>
          </p:cNvPr>
          <p:cNvSpPr>
            <a:spLocks noGrp="1"/>
          </p:cNvSpPr>
          <p:nvPr>
            <p:ph type="sldNum" sz="quarter" idx="12"/>
          </p:nvPr>
        </p:nvSpPr>
        <p:spPr/>
        <p:txBody>
          <a:bodyPr/>
          <a:lstStyle/>
          <a:p>
            <a:fld id="{17E67D8A-34D6-474B-B6E0-2EEA3E55DD9F}" type="slidenum">
              <a:rPr lang="en-IE" smtClean="0"/>
              <a:t>4</a:t>
            </a:fld>
            <a:endParaRPr lang="en-I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Money Swap</a:t>
            </a:r>
            <a:endParaRPr sz="4400" dirty="0">
              <a:sym typeface="Mulish"/>
            </a:endParaRPr>
          </a:p>
        </p:txBody>
      </p:sp>
      <p:sp>
        <p:nvSpPr>
          <p:cNvPr id="289" name="Google Shape;289;p54"/>
          <p:cNvSpPr txBox="1">
            <a:spLocks noGrp="1"/>
          </p:cNvSpPr>
          <p:nvPr>
            <p:ph type="body" sz="half" idx="2"/>
          </p:nvPr>
        </p:nvSpPr>
        <p:spPr>
          <a:xfrm>
            <a:off x="474345" y="862964"/>
            <a:ext cx="2855595" cy="3815716"/>
          </a:xfrm>
          <a:prstGeom prst="rect">
            <a:avLst/>
          </a:prstGeom>
        </p:spPr>
        <p:txBody>
          <a:bodyPr spcFirstLastPara="1" wrap="square" lIns="68569" tIns="68569" rIns="68569" bIns="68569" anchor="t" anchorCtr="0">
            <a:noAutofit/>
          </a:bodyPr>
          <a:lstStyle/>
          <a:p>
            <a:pPr marL="266700" lvl="0" indent="-266700">
              <a:lnSpc>
                <a:spcPct val="100000"/>
              </a:lnSpc>
              <a:spcBef>
                <a:spcPts val="0"/>
              </a:spcBef>
              <a:buFont typeface="Arial" panose="020B0604020202020204" pitchFamily="34" charset="0"/>
              <a:buChar char="•"/>
            </a:pPr>
            <a:r>
              <a:rPr lang="en-US" sz="1800" dirty="0">
                <a:solidFill>
                  <a:schemeClr val="dk1"/>
                </a:solidFill>
                <a:latin typeface="Mulish"/>
                <a:ea typeface="Mulish"/>
                <a:cs typeface="Mulish"/>
                <a:sym typeface="Mulish"/>
              </a:rPr>
              <a:t>Mia has a €5 note and a €10. She swaps the two notes with her dad. He gives her other paper money worth the same amount. What did he give her?</a:t>
            </a:r>
          </a:p>
          <a:p>
            <a:pPr marL="266700" lvl="0" indent="-266700">
              <a:lnSpc>
                <a:spcPct val="100000"/>
              </a:lnSpc>
              <a:spcBef>
                <a:spcPts val="1200"/>
              </a:spcBef>
              <a:buFont typeface="Arial" panose="020B0604020202020204" pitchFamily="34" charset="0"/>
              <a:buChar char="•"/>
            </a:pPr>
            <a:r>
              <a:rPr lang="en-US" sz="1800" dirty="0">
                <a:solidFill>
                  <a:schemeClr val="dk1"/>
                </a:solidFill>
                <a:latin typeface="Mulish"/>
                <a:ea typeface="Mulish"/>
                <a:cs typeface="Mulish"/>
                <a:sym typeface="Mulish"/>
              </a:rPr>
              <a:t>Mia then swaps her €15 with her mam. Her mam gives her €15 all in coins. What might Mam have given Mia?</a:t>
            </a:r>
          </a:p>
          <a:p>
            <a:pPr lvl="0">
              <a:lnSpc>
                <a:spcPct val="100000"/>
              </a:lnSpc>
              <a:spcBef>
                <a:spcPts val="1200"/>
              </a:spcBef>
              <a:spcAft>
                <a:spcPts val="1200"/>
              </a:spcAft>
            </a:pPr>
            <a:endParaRPr lang="en-US" sz="1800" dirty="0">
              <a:solidFill>
                <a:schemeClr val="dk1"/>
              </a:solidFill>
              <a:latin typeface="Mulish"/>
              <a:ea typeface="Mulish"/>
              <a:cs typeface="Mulish"/>
              <a:sym typeface="Mulish"/>
            </a:endParaRP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40</a:t>
            </a:fld>
            <a:endParaRPr lang="en-IE" dirty="0"/>
          </a:p>
        </p:txBody>
      </p:sp>
      <p:pic>
        <p:nvPicPr>
          <p:cNvPr id="6" name="Content Placeholder 5" descr="Close-up of a currency note&#10;&#10;Description automatically generated">
            <a:extLst>
              <a:ext uri="{FF2B5EF4-FFF2-40B4-BE49-F238E27FC236}">
                <a16:creationId xmlns:a16="http://schemas.microsoft.com/office/drawing/2014/main" id="{2FBE22CB-B91E-1E93-9210-D707C9D68EEB}"/>
              </a:ext>
            </a:extLst>
          </p:cNvPr>
          <p:cNvPicPr>
            <a:picLocks noGrp="1" noChangeAspect="1"/>
          </p:cNvPicPr>
          <p:nvPr>
            <p:ph idx="1"/>
          </p:nvPr>
        </p:nvPicPr>
        <p:blipFill>
          <a:blip r:embed="rId3"/>
          <a:stretch>
            <a:fillRect/>
          </a:stretch>
        </p:blipFill>
        <p:spPr>
          <a:xfrm>
            <a:off x="3633193" y="1113076"/>
            <a:ext cx="2834284" cy="1495187"/>
          </a:xfrm>
        </p:spPr>
      </p:pic>
      <p:pic>
        <p:nvPicPr>
          <p:cNvPr id="9" name="Picture 8" descr="A close-up of a currency&#10;&#10;Description automatically generated">
            <a:extLst>
              <a:ext uri="{FF2B5EF4-FFF2-40B4-BE49-F238E27FC236}">
                <a16:creationId xmlns:a16="http://schemas.microsoft.com/office/drawing/2014/main" id="{E5081F11-EC7A-2173-1051-221D1B88B715}"/>
              </a:ext>
            </a:extLst>
          </p:cNvPr>
          <p:cNvPicPr>
            <a:picLocks noChangeAspect="1"/>
          </p:cNvPicPr>
          <p:nvPr/>
        </p:nvPicPr>
        <p:blipFill>
          <a:blip r:embed="rId4"/>
          <a:stretch>
            <a:fillRect/>
          </a:stretch>
        </p:blipFill>
        <p:spPr>
          <a:xfrm>
            <a:off x="3633193" y="2854642"/>
            <a:ext cx="2834284" cy="1519834"/>
          </a:xfrm>
          <a:prstGeom prst="rect">
            <a:avLst/>
          </a:prstGeom>
        </p:spPr>
      </p:pic>
    </p:spTree>
    <p:extLst>
      <p:ext uri="{BB962C8B-B14F-4D97-AF65-F5344CB8AC3E}">
        <p14:creationId xmlns:p14="http://schemas.microsoft.com/office/powerpoint/2010/main" val="122197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0" name="Title 9">
            <a:extLst>
              <a:ext uri="{FF2B5EF4-FFF2-40B4-BE49-F238E27FC236}">
                <a16:creationId xmlns:a16="http://schemas.microsoft.com/office/drawing/2014/main" id="{7A7AA9A0-EF11-0037-66A3-1B34F5AFBDC2}"/>
              </a:ext>
            </a:extLst>
          </p:cNvPr>
          <p:cNvSpPr>
            <a:spLocks noGrp="1"/>
          </p:cNvSpPr>
          <p:nvPr>
            <p:ph type="title"/>
          </p:nvPr>
        </p:nvSpPr>
        <p:spPr>
          <a:xfrm>
            <a:off x="473074" y="396240"/>
            <a:ext cx="6019165" cy="398462"/>
          </a:xfrm>
        </p:spPr>
        <p:txBody>
          <a:bodyPr anchor="t">
            <a:normAutofit fontScale="90000"/>
          </a:bodyPr>
          <a:lstStyle/>
          <a:p>
            <a:r>
              <a:rPr lang="en-US" sz="2400" dirty="0"/>
              <a:t>Toolkit: Money</a:t>
            </a:r>
            <a:endParaRPr lang="en-IE" sz="2400" dirty="0"/>
          </a:p>
        </p:txBody>
      </p:sp>
      <p:sp>
        <p:nvSpPr>
          <p:cNvPr id="11" name="Text Placeholder 10">
            <a:extLst>
              <a:ext uri="{FF2B5EF4-FFF2-40B4-BE49-F238E27FC236}">
                <a16:creationId xmlns:a16="http://schemas.microsoft.com/office/drawing/2014/main" id="{A1C77431-BE9D-592F-1C67-77571B828AC1}"/>
              </a:ext>
            </a:extLst>
          </p:cNvPr>
          <p:cNvSpPr>
            <a:spLocks noGrp="1"/>
          </p:cNvSpPr>
          <p:nvPr>
            <p:ph type="body" sz="half" idx="2"/>
          </p:nvPr>
        </p:nvSpPr>
        <p:spPr>
          <a:xfrm>
            <a:off x="563881" y="4218392"/>
            <a:ext cx="5737859" cy="302578"/>
          </a:xfrm>
        </p:spPr>
        <p:txBody>
          <a:bodyPr>
            <a:noAutofit/>
          </a:bodyPr>
          <a:lstStyle/>
          <a:p>
            <a:pPr algn="ctr">
              <a:lnSpc>
                <a:spcPct val="107000"/>
              </a:lnSpc>
              <a:spcAft>
                <a:spcPts val="800"/>
              </a:spcAft>
            </a:pPr>
            <a:r>
              <a:rPr lang="en-IE" sz="2000" u="sng" dirty="0">
                <a:solidFill>
                  <a:srgbClr val="467886"/>
                </a:solidFill>
                <a:effectLst/>
                <a:hlinkClick r:id="rId3"/>
              </a:rPr>
              <a:t>edco.ie/3xts</a:t>
            </a:r>
            <a:endParaRPr lang="en-IE" sz="2000" kern="100" dirty="0">
              <a:effectLst/>
            </a:endParaRPr>
          </a:p>
        </p:txBody>
      </p:sp>
      <p:sp>
        <p:nvSpPr>
          <p:cNvPr id="3" name="Slide Number Placeholder 2">
            <a:extLst>
              <a:ext uri="{FF2B5EF4-FFF2-40B4-BE49-F238E27FC236}">
                <a16:creationId xmlns:a16="http://schemas.microsoft.com/office/drawing/2014/main" id="{B130D62F-C616-8FA2-69E0-DB71A5955EEC}"/>
              </a:ext>
            </a:extLst>
          </p:cNvPr>
          <p:cNvSpPr>
            <a:spLocks noGrp="1"/>
          </p:cNvSpPr>
          <p:nvPr>
            <p:ph type="sldNum" sz="quarter" idx="12"/>
          </p:nvPr>
        </p:nvSpPr>
        <p:spPr/>
        <p:txBody>
          <a:bodyPr/>
          <a:lstStyle/>
          <a:p>
            <a:fld id="{17E67D8A-34D6-474B-B6E0-2EEA3E55DD9F}" type="slidenum">
              <a:rPr lang="en-IE" smtClean="0"/>
              <a:t>41</a:t>
            </a:fld>
            <a:endParaRPr lang="en-IE" dirty="0"/>
          </a:p>
        </p:txBody>
      </p:sp>
      <p:pic>
        <p:nvPicPr>
          <p:cNvPr id="5" name="Picture 4">
            <a:extLst>
              <a:ext uri="{FF2B5EF4-FFF2-40B4-BE49-F238E27FC236}">
                <a16:creationId xmlns:a16="http://schemas.microsoft.com/office/drawing/2014/main" id="{8845BF98-C3D9-3FCA-22AF-74ACF8198B49}"/>
              </a:ext>
            </a:extLst>
          </p:cNvPr>
          <p:cNvPicPr>
            <a:picLocks noChangeAspect="1"/>
          </p:cNvPicPr>
          <p:nvPr/>
        </p:nvPicPr>
        <p:blipFill>
          <a:blip r:embed="rId4"/>
          <a:srcRect l="2806" r="2806"/>
          <a:stretch/>
        </p:blipFill>
        <p:spPr>
          <a:xfrm>
            <a:off x="734650" y="997557"/>
            <a:ext cx="5388699" cy="3003181"/>
          </a:xfrm>
          <a:prstGeom prst="rect">
            <a:avLst/>
          </a:prstGeom>
        </p:spPr>
      </p:pic>
    </p:spTree>
    <p:extLst>
      <p:ext uri="{BB962C8B-B14F-4D97-AF65-F5344CB8AC3E}">
        <p14:creationId xmlns:p14="http://schemas.microsoft.com/office/powerpoint/2010/main" val="753653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31470"/>
            <a:ext cx="3733800" cy="1200150"/>
          </a:xfrm>
          <a:prstGeom prst="rect">
            <a:avLst/>
          </a:prstGeom>
        </p:spPr>
        <p:txBody>
          <a:bodyPr spcFirstLastPara="1" wrap="square" lIns="68569" tIns="68569" rIns="68569" bIns="68569" anchor="t" anchorCtr="0">
            <a:noAutofit/>
          </a:bodyPr>
          <a:lstStyle/>
          <a:p>
            <a:r>
              <a:rPr lang="en-IE" sz="2800" dirty="0">
                <a:sym typeface="Mulish"/>
              </a:rPr>
              <a:t>Image Credits</a:t>
            </a:r>
            <a:endParaRPr sz="4400" dirty="0">
              <a:sym typeface="Mulish"/>
            </a:endParaRPr>
          </a:p>
        </p:txBody>
      </p:sp>
      <p:sp>
        <p:nvSpPr>
          <p:cNvPr id="289" name="Google Shape;289;p54"/>
          <p:cNvSpPr txBox="1">
            <a:spLocks noGrp="1"/>
          </p:cNvSpPr>
          <p:nvPr>
            <p:ph type="body" sz="half" idx="2"/>
          </p:nvPr>
        </p:nvSpPr>
        <p:spPr>
          <a:xfrm>
            <a:off x="474345" y="862964"/>
            <a:ext cx="5935980" cy="3815716"/>
          </a:xfrm>
          <a:prstGeom prst="rect">
            <a:avLst/>
          </a:prstGeom>
        </p:spPr>
        <p:txBody>
          <a:bodyPr spcFirstLastPara="1" wrap="square" lIns="68569" tIns="68569" rIns="68569" bIns="68569" anchor="t" anchorCtr="0">
            <a:noAutofit/>
          </a:bodyPr>
          <a:lstStyle/>
          <a:p>
            <a:pPr marL="266700" lvl="0" indent="-266700">
              <a:lnSpc>
                <a:spcPct val="100000"/>
              </a:lnSpc>
              <a:spcBef>
                <a:spcPts val="0"/>
              </a:spcBef>
              <a:spcAft>
                <a:spcPts val="1000"/>
              </a:spcAft>
              <a:buFont typeface="Arial" panose="020B0604020202020204" pitchFamily="34" charset="0"/>
              <a:buChar char="•"/>
            </a:pPr>
            <a:r>
              <a:rPr lang="en-US" sz="2000" dirty="0">
                <a:solidFill>
                  <a:schemeClr val="dk1"/>
                </a:solidFill>
                <a:latin typeface="Mulish"/>
                <a:ea typeface="Mulish"/>
                <a:cs typeface="Mulish"/>
                <a:sym typeface="Mulish"/>
              </a:rPr>
              <a:t>Shutterstock</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42</a:t>
            </a:fld>
            <a:endParaRPr lang="en-IE" dirty="0"/>
          </a:p>
        </p:txBody>
      </p:sp>
    </p:spTree>
    <p:extLst>
      <p:ext uri="{BB962C8B-B14F-4D97-AF65-F5344CB8AC3E}">
        <p14:creationId xmlns:p14="http://schemas.microsoft.com/office/powerpoint/2010/main" val="977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9"/>
          <p:cNvSpPr txBox="1">
            <a:spLocks noGrp="1"/>
          </p:cNvSpPr>
          <p:nvPr>
            <p:ph idx="1"/>
          </p:nvPr>
        </p:nvSpPr>
        <p:spPr>
          <a:xfrm>
            <a:off x="475299" y="918452"/>
            <a:ext cx="5635942" cy="4325937"/>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The low-threshold, high-ceiling approach that typifies </a:t>
            </a:r>
            <a:r>
              <a:rPr lang="en-IE" sz="1800" i="1" dirty="0">
                <a:solidFill>
                  <a:srgbClr val="000000"/>
                </a:solidFill>
                <a:latin typeface="Tahoma" panose="020B0604030504040204" pitchFamily="34" charset="0"/>
                <a:sym typeface="Mulish"/>
              </a:rPr>
              <a:t>Maths and Me </a:t>
            </a:r>
            <a:r>
              <a:rPr lang="en-IE" sz="1800" dirty="0">
                <a:solidFill>
                  <a:srgbClr val="000000"/>
                </a:solidFill>
                <a:latin typeface="Tahoma" panose="020B0604030504040204" pitchFamily="34" charset="0"/>
                <a:sym typeface="Mulish"/>
              </a:rPr>
              <a:t>is designed to support children and enable them to comfortably work with numbers outside the traditional number limits.</a:t>
            </a:r>
          </a:p>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Ultimately, at the end of the </a:t>
            </a:r>
            <a:r>
              <a:rPr lang="en-IE" sz="1800" i="1" dirty="0">
                <a:solidFill>
                  <a:srgbClr val="000000"/>
                </a:solidFill>
                <a:latin typeface="Tahoma" panose="020B0604030504040204" pitchFamily="34" charset="0"/>
                <a:sym typeface="Mulish"/>
              </a:rPr>
              <a:t>Maths and Me    </a:t>
            </a:r>
            <a:r>
              <a:rPr lang="en-IE" sz="1800" dirty="0">
                <a:solidFill>
                  <a:srgbClr val="000000"/>
                </a:solidFill>
                <a:latin typeface="Tahoma" panose="020B0604030504040204" pitchFamily="34" charset="0"/>
                <a:sym typeface="Mulish"/>
              </a:rPr>
              <a:t>Senior Infants programme, we are confident that the children will be much more capable and    confident mathematicians! </a:t>
            </a:r>
          </a:p>
        </p:txBody>
      </p:sp>
      <p:sp>
        <p:nvSpPr>
          <p:cNvPr id="3" name="Slide Number Placeholder 2">
            <a:extLst>
              <a:ext uri="{FF2B5EF4-FFF2-40B4-BE49-F238E27FC236}">
                <a16:creationId xmlns:a16="http://schemas.microsoft.com/office/drawing/2014/main" id="{831E7843-549A-BBD7-5450-1B542A1709F4}"/>
              </a:ext>
            </a:extLst>
          </p:cNvPr>
          <p:cNvSpPr>
            <a:spLocks noGrp="1"/>
          </p:cNvSpPr>
          <p:nvPr>
            <p:ph type="sldNum" sz="quarter" idx="12"/>
          </p:nvPr>
        </p:nvSpPr>
        <p:spPr/>
        <p:txBody>
          <a:bodyPr/>
          <a:lstStyle/>
          <a:p>
            <a:fld id="{17E67D8A-34D6-474B-B6E0-2EEA3E55DD9F}" type="slidenum">
              <a:rPr lang="en-IE" smtClean="0"/>
              <a:t>5</a:t>
            </a:fld>
            <a:endParaRPr lang="en-IE" dirty="0"/>
          </a:p>
        </p:txBody>
      </p:sp>
      <p:sp>
        <p:nvSpPr>
          <p:cNvPr id="5" name="Google Shape;130;p29">
            <a:extLst>
              <a:ext uri="{FF2B5EF4-FFF2-40B4-BE49-F238E27FC236}">
                <a16:creationId xmlns:a16="http://schemas.microsoft.com/office/drawing/2014/main" id="{FAF9AA3E-7FDF-F4A7-C964-B0E5AC4F449D}"/>
              </a:ext>
            </a:extLst>
          </p:cNvPr>
          <p:cNvSpPr txBox="1">
            <a:spLocks noGrp="1"/>
          </p:cNvSpPr>
          <p:nvPr>
            <p:ph type="title"/>
          </p:nvPr>
        </p:nvSpPr>
        <p:spPr>
          <a:xfrm>
            <a:off x="452438" y="329884"/>
            <a:ext cx="5915025" cy="462914"/>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Rationale</a:t>
            </a:r>
            <a:endParaRPr sz="1400" dirty="0">
              <a:latin typeface="Tahoma" panose="020B0604030504040204" pitchFamily="34" charset="0"/>
              <a:sym typeface="Mulish"/>
            </a:endParaRPr>
          </a:p>
        </p:txBody>
      </p:sp>
      <p:pic>
        <p:nvPicPr>
          <p:cNvPr id="2" name="Picture Placeholder 6">
            <a:extLst>
              <a:ext uri="{FF2B5EF4-FFF2-40B4-BE49-F238E27FC236}">
                <a16:creationId xmlns:a16="http://schemas.microsoft.com/office/drawing/2014/main" id="{63595DE9-5559-6708-B8F8-638952FC8054}"/>
              </a:ext>
            </a:extLst>
          </p:cNvPr>
          <p:cNvPicPr>
            <a:picLocks noChangeAspect="1"/>
          </p:cNvPicPr>
          <p:nvPr/>
        </p:nvPicPr>
        <p:blipFill rotWithShape="1">
          <a:blip r:embed="rId3"/>
          <a:srcRect l="21051" r="22734"/>
          <a:stretch/>
        </p:blipFill>
        <p:spPr>
          <a:xfrm>
            <a:off x="4787796" y="3169839"/>
            <a:ext cx="1579667" cy="158067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3987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 sz="3000" dirty="0">
                <a:solidFill>
                  <a:schemeClr val="tx1"/>
                </a:solidFill>
                <a:latin typeface="Tahoma" panose="020B0604030504040204" pitchFamily="34" charset="0"/>
              </a:rPr>
              <a:t>Counting &amp; Numeration</a:t>
            </a:r>
            <a:endParaRPr sz="3000" dirty="0">
              <a:solidFill>
                <a:schemeClr val="tx1"/>
              </a:solidFill>
              <a:latin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0" name="Title 9">
            <a:extLst>
              <a:ext uri="{FF2B5EF4-FFF2-40B4-BE49-F238E27FC236}">
                <a16:creationId xmlns:a16="http://schemas.microsoft.com/office/drawing/2014/main" id="{7A7AA9A0-EF11-0037-66A3-1B34F5AFBDC2}"/>
              </a:ext>
            </a:extLst>
          </p:cNvPr>
          <p:cNvSpPr>
            <a:spLocks noGrp="1"/>
          </p:cNvSpPr>
          <p:nvPr>
            <p:ph type="title"/>
          </p:nvPr>
        </p:nvSpPr>
        <p:spPr>
          <a:xfrm>
            <a:off x="473074" y="396240"/>
            <a:ext cx="6019165" cy="398462"/>
          </a:xfrm>
        </p:spPr>
        <p:txBody>
          <a:bodyPr anchor="t">
            <a:normAutofit fontScale="90000"/>
          </a:bodyPr>
          <a:lstStyle/>
          <a:p>
            <a:r>
              <a:rPr lang="en-US" sz="2400" dirty="0"/>
              <a:t>Digital Activity: Counting to 15</a:t>
            </a:r>
            <a:endParaRPr lang="en-IE" sz="2400" dirty="0"/>
          </a:p>
        </p:txBody>
      </p:sp>
      <p:sp>
        <p:nvSpPr>
          <p:cNvPr id="11" name="Text Placeholder 10">
            <a:extLst>
              <a:ext uri="{FF2B5EF4-FFF2-40B4-BE49-F238E27FC236}">
                <a16:creationId xmlns:a16="http://schemas.microsoft.com/office/drawing/2014/main" id="{A1C77431-BE9D-592F-1C67-77571B828AC1}"/>
              </a:ext>
            </a:extLst>
          </p:cNvPr>
          <p:cNvSpPr>
            <a:spLocks noGrp="1"/>
          </p:cNvSpPr>
          <p:nvPr>
            <p:ph type="body" sz="half" idx="2"/>
          </p:nvPr>
        </p:nvSpPr>
        <p:spPr>
          <a:xfrm>
            <a:off x="563881" y="4218392"/>
            <a:ext cx="5737859" cy="302578"/>
          </a:xfrm>
        </p:spPr>
        <p:txBody>
          <a:bodyPr>
            <a:noAutofit/>
          </a:bodyPr>
          <a:lstStyle/>
          <a:p>
            <a:pPr algn="ctr">
              <a:lnSpc>
                <a:spcPct val="107000"/>
              </a:lnSpc>
              <a:spcAft>
                <a:spcPts val="800"/>
              </a:spcAft>
            </a:pPr>
            <a:r>
              <a:rPr lang="en-IE" sz="2000" u="sng" kern="100" dirty="0">
                <a:solidFill>
                  <a:srgbClr val="467886"/>
                </a:solidFill>
                <a:effectLst/>
                <a:hlinkClick r:id="rId3"/>
              </a:rPr>
              <a:t>edco.ie/89tq</a:t>
            </a:r>
            <a:endParaRPr lang="en-IE" sz="2000" kern="100" dirty="0">
              <a:effectLst/>
            </a:endParaRPr>
          </a:p>
        </p:txBody>
      </p:sp>
      <p:sp>
        <p:nvSpPr>
          <p:cNvPr id="3" name="Slide Number Placeholder 2">
            <a:extLst>
              <a:ext uri="{FF2B5EF4-FFF2-40B4-BE49-F238E27FC236}">
                <a16:creationId xmlns:a16="http://schemas.microsoft.com/office/drawing/2014/main" id="{B130D62F-C616-8FA2-69E0-DB71A5955EEC}"/>
              </a:ext>
            </a:extLst>
          </p:cNvPr>
          <p:cNvSpPr>
            <a:spLocks noGrp="1"/>
          </p:cNvSpPr>
          <p:nvPr>
            <p:ph type="sldNum" sz="quarter" idx="12"/>
          </p:nvPr>
        </p:nvSpPr>
        <p:spPr/>
        <p:txBody>
          <a:bodyPr/>
          <a:lstStyle/>
          <a:p>
            <a:fld id="{17E67D8A-34D6-474B-B6E0-2EEA3E55DD9F}" type="slidenum">
              <a:rPr lang="en-IE" smtClean="0"/>
              <a:t>7</a:t>
            </a:fld>
            <a:endParaRPr lang="en-IE" dirty="0"/>
          </a:p>
        </p:txBody>
      </p:sp>
      <p:pic>
        <p:nvPicPr>
          <p:cNvPr id="4" name="Picture 3">
            <a:extLst>
              <a:ext uri="{FF2B5EF4-FFF2-40B4-BE49-F238E27FC236}">
                <a16:creationId xmlns:a16="http://schemas.microsoft.com/office/drawing/2014/main" id="{B35250F4-0250-89CE-EB6D-B126877AE007}"/>
              </a:ext>
            </a:extLst>
          </p:cNvPr>
          <p:cNvPicPr>
            <a:picLocks noChangeAspect="1"/>
          </p:cNvPicPr>
          <p:nvPr/>
        </p:nvPicPr>
        <p:blipFill>
          <a:blip r:embed="rId4"/>
          <a:srcRect l="3998" r="3998"/>
          <a:stretch/>
        </p:blipFill>
        <p:spPr>
          <a:xfrm>
            <a:off x="734443" y="986225"/>
            <a:ext cx="5411175" cy="2991658"/>
          </a:xfrm>
          <a:prstGeom prst="rect">
            <a:avLst/>
          </a:prstGeom>
        </p:spPr>
      </p:pic>
    </p:spTree>
    <p:extLst>
      <p:ext uri="{BB962C8B-B14F-4D97-AF65-F5344CB8AC3E}">
        <p14:creationId xmlns:p14="http://schemas.microsoft.com/office/powerpoint/2010/main" val="78459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Count forwards</a:t>
            </a:r>
          </a:p>
          <a:p>
            <a:pPr marL="266700" indent="-266700">
              <a:lnSpc>
                <a:spcPct val="100000"/>
              </a:lnSpc>
              <a:spcBef>
                <a:spcPts val="0"/>
              </a:spcBef>
              <a:spcAft>
                <a:spcPts val="1100"/>
              </a:spcAft>
            </a:pPr>
            <a:r>
              <a:rPr lang="en-US" sz="2200" dirty="0">
                <a:sym typeface="Mulish"/>
              </a:rPr>
              <a:t>Count backwards</a:t>
            </a:r>
          </a:p>
          <a:p>
            <a:pPr marL="266700" indent="-266700">
              <a:lnSpc>
                <a:spcPct val="100000"/>
              </a:lnSpc>
              <a:spcBef>
                <a:spcPts val="0"/>
              </a:spcBef>
              <a:spcAft>
                <a:spcPts val="1100"/>
              </a:spcAft>
            </a:pPr>
            <a:r>
              <a:rPr lang="en-US" sz="2200" dirty="0">
                <a:solidFill>
                  <a:schemeClr val="dk1"/>
                </a:solidFill>
                <a:sym typeface="Mulish"/>
              </a:rPr>
              <a:t>Count forwards and clap hands</a:t>
            </a:r>
          </a:p>
          <a:p>
            <a:pPr marL="266700" indent="-266700">
              <a:lnSpc>
                <a:spcPct val="100000"/>
              </a:lnSpc>
              <a:spcBef>
                <a:spcPts val="0"/>
              </a:spcBef>
              <a:spcAft>
                <a:spcPts val="1100"/>
              </a:spcAft>
            </a:pPr>
            <a:r>
              <a:rPr lang="en-US" sz="2200" dirty="0">
                <a:solidFill>
                  <a:schemeClr val="dk1"/>
                </a:solidFill>
                <a:sym typeface="Mulish"/>
              </a:rPr>
              <a:t>Count backwards and stamp feet</a:t>
            </a:r>
            <a:endParaRPr lang="en-US" sz="2200" dirty="0"/>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8</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589298556"/>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85929B1B-2D51-CC61-BD11-2DA5F9CBFD00}"/>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50769"/>
            <a:ext cx="5915025" cy="2232183"/>
          </a:xfrm>
        </p:spPr>
        <p:txBody>
          <a:bodyPr>
            <a:noAutofit/>
          </a:bodyPr>
          <a:lstStyle/>
          <a:p>
            <a:pPr marL="266700" indent="-266700">
              <a:lnSpc>
                <a:spcPct val="100000"/>
              </a:lnSpc>
              <a:spcBef>
                <a:spcPts val="0"/>
              </a:spcBef>
              <a:spcAft>
                <a:spcPts val="1000"/>
              </a:spcAft>
            </a:pPr>
            <a:r>
              <a:rPr lang="en-US" sz="2000" dirty="0">
                <a:sym typeface="Mulish"/>
              </a:rPr>
              <a:t>Count forwards to 15</a:t>
            </a:r>
          </a:p>
          <a:p>
            <a:pPr marL="266700" indent="-266700">
              <a:lnSpc>
                <a:spcPct val="100000"/>
              </a:lnSpc>
              <a:spcBef>
                <a:spcPts val="0"/>
              </a:spcBef>
              <a:spcAft>
                <a:spcPts val="1000"/>
              </a:spcAft>
            </a:pPr>
            <a:r>
              <a:rPr lang="en-US" sz="2000" dirty="0">
                <a:sym typeface="Mulish"/>
              </a:rPr>
              <a:t>Count backwards from 15</a:t>
            </a:r>
          </a:p>
          <a:p>
            <a:pPr marL="266700" indent="-266700">
              <a:lnSpc>
                <a:spcPct val="100000"/>
              </a:lnSpc>
              <a:spcBef>
                <a:spcPts val="0"/>
              </a:spcBef>
              <a:spcAft>
                <a:spcPts val="1000"/>
              </a:spcAft>
            </a:pPr>
            <a:r>
              <a:rPr lang="en-US" sz="2000" dirty="0">
                <a:sym typeface="Mulish"/>
              </a:rPr>
              <a:t>Clap hands 15 times</a:t>
            </a:r>
          </a:p>
          <a:p>
            <a:pPr marL="266700" indent="-266700">
              <a:lnSpc>
                <a:spcPct val="100000"/>
              </a:lnSpc>
              <a:spcBef>
                <a:spcPts val="0"/>
              </a:spcBef>
              <a:spcAft>
                <a:spcPts val="1000"/>
              </a:spcAft>
            </a:pPr>
            <a:r>
              <a:rPr lang="en-US" sz="2000" dirty="0">
                <a:sym typeface="Mulish"/>
              </a:rPr>
              <a:t>Stamp feet 15 times</a:t>
            </a:r>
          </a:p>
          <a:p>
            <a:pPr marL="266700" indent="-266700">
              <a:lnSpc>
                <a:spcPct val="100000"/>
              </a:lnSpc>
              <a:spcBef>
                <a:spcPts val="0"/>
              </a:spcBef>
              <a:spcAft>
                <a:spcPts val="1000"/>
              </a:spcAft>
            </a:pPr>
            <a:r>
              <a:rPr lang="en-US" sz="2000" dirty="0">
                <a:sym typeface="Mulish"/>
              </a:rPr>
              <a:t>Slap knees 15 times</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9</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450386547"/>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A9559C89-6DC2-344E-D51E-BB08BE7D26B1}"/>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2332737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1764</TotalTime>
  <Words>1872</Words>
  <Application>Microsoft Office PowerPoint</Application>
  <PresentationFormat>Custom</PresentationFormat>
  <Paragraphs>357</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Mulish</vt:lpstr>
      <vt:lpstr>Proxima Nova</vt:lpstr>
      <vt:lpstr>Arial</vt:lpstr>
      <vt:lpstr>Comic Sans MS</vt:lpstr>
      <vt:lpstr>Comfortaa</vt:lpstr>
      <vt:lpstr>Tahoma</vt:lpstr>
      <vt:lpstr>Custom Design</vt:lpstr>
      <vt:lpstr>PowerPoint Presentation</vt:lpstr>
      <vt:lpstr>Contents</vt:lpstr>
      <vt:lpstr>Introduction</vt:lpstr>
      <vt:lpstr>Rationale</vt:lpstr>
      <vt:lpstr>Rationale</vt:lpstr>
      <vt:lpstr>Counting &amp; Numeration</vt:lpstr>
      <vt:lpstr>Digital Activity: Counting to 15</vt:lpstr>
      <vt:lpstr>Counting &amp; Numeration</vt:lpstr>
      <vt:lpstr>Counting &amp; Numeration</vt:lpstr>
      <vt:lpstr>Counting &amp; Numeration</vt:lpstr>
      <vt:lpstr>Counting &amp; Numeration</vt:lpstr>
      <vt:lpstr>Number Patterns</vt:lpstr>
      <vt:lpstr>Number Patterns</vt:lpstr>
      <vt:lpstr>Number Patterns</vt:lpstr>
      <vt:lpstr>Number Patterns</vt:lpstr>
      <vt:lpstr>Number Patterns</vt:lpstr>
      <vt:lpstr>Number Patterns</vt:lpstr>
      <vt:lpstr>Number Patterns</vt:lpstr>
      <vt:lpstr>Number Patterns</vt:lpstr>
      <vt:lpstr>Digital Activity: Same But Different – Numbers to 15</vt:lpstr>
      <vt:lpstr>PowerPoint Presentation</vt:lpstr>
      <vt:lpstr>Clapping</vt:lpstr>
      <vt:lpstr>Sound of a Number</vt:lpstr>
      <vt:lpstr>Use Counters and 2 Ten Frames</vt:lpstr>
      <vt:lpstr>Sound of a Number</vt:lpstr>
      <vt:lpstr>Picture Books &amp; Read Alouds</vt:lpstr>
      <vt:lpstr>Picture Books &amp; Read Alouds via Internet Archive </vt:lpstr>
      <vt:lpstr>Picture Books &amp; Read Alouds</vt:lpstr>
      <vt:lpstr>Picture Books &amp; Read Alouds</vt:lpstr>
      <vt:lpstr>Picture Books &amp; Read Alouds</vt:lpstr>
      <vt:lpstr>Picture Books &amp; Read Alouds</vt:lpstr>
      <vt:lpstr>Picture Books &amp; Read Alouds</vt:lpstr>
      <vt:lpstr>Picture Books &amp; Read Alouds</vt:lpstr>
      <vt:lpstr>Games and Cognitively Challenging Tasks</vt:lpstr>
      <vt:lpstr>Pair Game: Throw and Build!</vt:lpstr>
      <vt:lpstr>Pair Game: Tower Splits!</vt:lpstr>
      <vt:lpstr>Frame Fillers!</vt:lpstr>
      <vt:lpstr>PowerPoint Presentation</vt:lpstr>
      <vt:lpstr>Money Swap</vt:lpstr>
      <vt:lpstr>Money Swap</vt:lpstr>
      <vt:lpstr>Toolkit: Money</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6 &amp; 7 Teaching Slides, Ideas and Links</dc:title>
  <dc:creator>Neil McNamee</dc:creator>
  <cp:lastModifiedBy>Teresa McMenamin</cp:lastModifiedBy>
  <cp:revision>118</cp:revision>
  <dcterms:modified xsi:type="dcterms:W3CDTF">2025-06-17T08:46:42Z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-87215893</vt:i4>
  </property>
  <property fmtid="{D5CDD505-2E9C-101B-9397-08002B2CF9AE}" pid="3" name="_NewReviewCycle">
    <vt:lpwstr/>
  </property>
  <property fmtid="{D5CDD505-2E9C-101B-9397-08002B2CF9AE}" pid="4" name="_EmailSubject">
    <vt:lpwstr/>
  </property>
  <property fmtid="{D5CDD505-2E9C-101B-9397-08002B2CF9AE}" pid="5" name="_AuthorEmail">
    <vt:lpwstr>Nicola.Moloney@edco.ie</vt:lpwstr>
  </property>
  <property fmtid="{D5CDD505-2E9C-101B-9397-08002B2CF9AE}" pid="6" name="_AuthorEmailDisplayName">
    <vt:lpwstr>Nicola Moloney</vt:lpwstr>
  </property>
</Properties>
</file>