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47"/>
  </p:notesMasterIdLst>
  <p:handoutMasterIdLst>
    <p:handoutMasterId r:id="rId48"/>
  </p:handoutMasterIdLst>
  <p:sldIdLst>
    <p:sldId id="256" r:id="rId2"/>
    <p:sldId id="257" r:id="rId3"/>
    <p:sldId id="258" r:id="rId4"/>
    <p:sldId id="365" r:id="rId5"/>
    <p:sldId id="366" r:id="rId6"/>
    <p:sldId id="260" r:id="rId7"/>
    <p:sldId id="367" r:id="rId8"/>
    <p:sldId id="261" r:id="rId9"/>
    <p:sldId id="345" r:id="rId10"/>
    <p:sldId id="346" r:id="rId11"/>
    <p:sldId id="347" r:id="rId12"/>
    <p:sldId id="388" r:id="rId13"/>
    <p:sldId id="390" r:id="rId14"/>
    <p:sldId id="391" r:id="rId15"/>
    <p:sldId id="392" r:id="rId16"/>
    <p:sldId id="393" r:id="rId17"/>
    <p:sldId id="394" r:id="rId18"/>
    <p:sldId id="395" r:id="rId19"/>
    <p:sldId id="396" r:id="rId20"/>
    <p:sldId id="378" r:id="rId21"/>
    <p:sldId id="379" r:id="rId22"/>
    <p:sldId id="359" r:id="rId23"/>
    <p:sldId id="322" r:id="rId24"/>
    <p:sldId id="284" r:id="rId25"/>
    <p:sldId id="348" r:id="rId26"/>
    <p:sldId id="329" r:id="rId27"/>
    <p:sldId id="297" r:id="rId28"/>
    <p:sldId id="360" r:id="rId29"/>
    <p:sldId id="361" r:id="rId30"/>
    <p:sldId id="362" r:id="rId31"/>
    <p:sldId id="363" r:id="rId32"/>
    <p:sldId id="338" r:id="rId33"/>
    <p:sldId id="349" r:id="rId34"/>
    <p:sldId id="374" r:id="rId35"/>
    <p:sldId id="307" r:id="rId36"/>
    <p:sldId id="350" r:id="rId37"/>
    <p:sldId id="353" r:id="rId38"/>
    <p:sldId id="354" r:id="rId39"/>
    <p:sldId id="355" r:id="rId40"/>
    <p:sldId id="356" r:id="rId41"/>
    <p:sldId id="357" r:id="rId42"/>
    <p:sldId id="351" r:id="rId43"/>
    <p:sldId id="352" r:id="rId44"/>
    <p:sldId id="380" r:id="rId45"/>
    <p:sldId id="364" r:id="rId46"/>
  </p:sldIdLst>
  <p:sldSz cx="6858000" cy="5143500"/>
  <p:notesSz cx="6858000" cy="9144000"/>
  <p:embeddedFontLst>
    <p:embeddedFont>
      <p:font typeface="Comfortaa" panose="020B0604020202020204" charset="0"/>
      <p:regular r:id="rId49"/>
      <p:bold r:id="rId50"/>
    </p:embeddedFont>
    <p:embeddedFont>
      <p:font typeface="Comic Sans MS" panose="030F0702030302020204" pitchFamily="66" charset="0"/>
      <p:regular r:id="rId51"/>
      <p:bold r:id="rId52"/>
      <p:italic r:id="rId53"/>
      <p:boldItalic r:id="rId54"/>
    </p:embeddedFont>
    <p:embeddedFont>
      <p:font typeface="Mulish" panose="020B0604020202020204" charset="0"/>
      <p:regular r:id="rId55"/>
      <p:bold r:id="rId56"/>
      <p:italic r:id="rId57"/>
      <p:boldItalic r:id="rId58"/>
    </p:embeddedFont>
    <p:embeddedFont>
      <p:font typeface="Proxima Nova" panose="020B0604020202020204" charset="0"/>
      <p:regular r:id="rId59"/>
      <p:bold r:id="rId60"/>
      <p:italic r:id="rId61"/>
      <p:boldItalic r:id="rId62"/>
    </p:embeddedFont>
    <p:embeddedFont>
      <p:font typeface="Tahoma" panose="020B0604030504040204" pitchFamily="34" charset="0"/>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43" userDrawn="1">
          <p15:clr>
            <a:srgbClr val="A4A3A4"/>
          </p15:clr>
        </p15:guide>
        <p15:guide id="2" pos="2160" userDrawn="1">
          <p15:clr>
            <a:srgbClr val="A4A3A4"/>
          </p15:clr>
        </p15:guide>
        <p15:guide id="3" orient="horz" pos="305" userDrawn="1">
          <p15:clr>
            <a:srgbClr val="A4A3A4"/>
          </p15:clr>
        </p15:guide>
        <p15:guide id="4" orient="horz" pos="441" userDrawn="1">
          <p15:clr>
            <a:srgbClr val="A4A3A4"/>
          </p15:clr>
        </p15:guide>
        <p15:guide id="5" orient="horz" pos="1552" userDrawn="1">
          <p15:clr>
            <a:srgbClr val="A4A3A4"/>
          </p15:clr>
        </p15:guide>
        <p15:guide id="7" orient="horz" pos="2845" userDrawn="1">
          <p15:clr>
            <a:srgbClr val="A4A3A4"/>
          </p15:clr>
        </p15:guide>
        <p15:guide id="8" pos="1389" userDrawn="1">
          <p15:clr>
            <a:srgbClr val="A4A3A4"/>
          </p15:clr>
        </p15:guide>
        <p15:guide id="9" orient="horz" pos="622" userDrawn="1">
          <p15:clr>
            <a:srgbClr val="A4A3A4"/>
          </p15:clr>
        </p15:guide>
        <p15:guide id="10" pos="2926" userDrawn="1">
          <p15:clr>
            <a:srgbClr val="A4A3A4"/>
          </p15:clr>
        </p15:guide>
        <p15:guide id="11" orient="horz" pos="26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A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B419A-2160-439E-9D2A-965418E2BFAF}" v="30" dt="2025-06-11T09:03:40.913"/>
  </p1510:revLst>
</p1510:revInfo>
</file>

<file path=ppt/tableStyles.xml><?xml version="1.0" encoding="utf-8"?>
<a:tblStyleLst xmlns:a="http://schemas.openxmlformats.org/drawingml/2006/main" def="{98368B4A-FE8E-463A-B75E-6C03DEDE9107}">
  <a:tblStyle styleId="{98368B4A-FE8E-463A-B75E-6C03DEDE91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6016" autoAdjust="0"/>
  </p:normalViewPr>
  <p:slideViewPr>
    <p:cSldViewPr snapToGrid="0">
      <p:cViewPr varScale="1">
        <p:scale>
          <a:sx n="180" d="100"/>
          <a:sy n="180" d="100"/>
        </p:scale>
        <p:origin x="2910" y="156"/>
      </p:cViewPr>
      <p:guideLst>
        <p:guide orient="horz" pos="1643"/>
        <p:guide pos="2160"/>
        <p:guide orient="horz" pos="305"/>
        <p:guide orient="horz" pos="441"/>
        <p:guide orient="horz" pos="1552"/>
        <p:guide orient="horz" pos="2845"/>
        <p:guide pos="1389"/>
        <p:guide orient="horz" pos="622"/>
        <p:guide pos="2926"/>
        <p:guide orient="horz" pos="2618"/>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45000" cy="450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notesMaster" Target="notesMasters/notesMaster1.xml"/><Relationship Id="rId63" Type="http://schemas.openxmlformats.org/officeDocument/2006/relationships/font" Target="fonts/font15.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McMenamin" userId="b3cc9c40-af32-4986-8054-21b3b890b3b9" providerId="ADAL" clId="{4DAB419A-2160-439E-9D2A-965418E2BFAF}"/>
    <pc:docChg chg="undo custSel delSld modSld sldOrd">
      <pc:chgData name="Teresa McMenamin" userId="b3cc9c40-af32-4986-8054-21b3b890b3b9" providerId="ADAL" clId="{4DAB419A-2160-439E-9D2A-965418E2BFAF}" dt="2025-06-17T08:48:39.271" v="178" actId="1076"/>
      <pc:docMkLst>
        <pc:docMk/>
      </pc:docMkLst>
      <pc:sldChg chg="ord">
        <pc:chgData name="Teresa McMenamin" userId="b3cc9c40-af32-4986-8054-21b3b890b3b9" providerId="ADAL" clId="{4DAB419A-2160-439E-9D2A-965418E2BFAF}" dt="2025-06-11T08:58:53.760" v="146"/>
        <pc:sldMkLst>
          <pc:docMk/>
          <pc:sldMk cId="2128016707" sldId="359"/>
        </pc:sldMkLst>
      </pc:sldChg>
      <pc:sldChg chg="modSp mod">
        <pc:chgData name="Teresa McMenamin" userId="b3cc9c40-af32-4986-8054-21b3b890b3b9" providerId="ADAL" clId="{4DAB419A-2160-439E-9D2A-965418E2BFAF}" dt="2025-06-10T14:58:45.098" v="128" actId="1076"/>
        <pc:sldMkLst>
          <pc:docMk/>
          <pc:sldMk cId="784590804" sldId="367"/>
        </pc:sldMkLst>
        <pc:spChg chg="mod">
          <ac:chgData name="Teresa McMenamin" userId="b3cc9c40-af32-4986-8054-21b3b890b3b9" providerId="ADAL" clId="{4DAB419A-2160-439E-9D2A-965418E2BFAF}" dt="2025-06-10T13:37:29.804" v="121" actId="1076"/>
          <ac:spMkLst>
            <pc:docMk/>
            <pc:sldMk cId="784590804" sldId="367"/>
            <ac:spMk id="11" creationId="{A1C77431-BE9D-592F-1C67-77571B828AC1}"/>
          </ac:spMkLst>
        </pc:spChg>
        <pc:picChg chg="mod">
          <ac:chgData name="Teresa McMenamin" userId="b3cc9c40-af32-4986-8054-21b3b890b3b9" providerId="ADAL" clId="{4DAB419A-2160-439E-9D2A-965418E2BFAF}" dt="2025-06-10T14:58:45.098" v="128" actId="1076"/>
          <ac:picMkLst>
            <pc:docMk/>
            <pc:sldMk cId="784590804" sldId="367"/>
            <ac:picMk id="5" creationId="{54913BCA-7F49-7D92-74EA-45BAFBB53423}"/>
          </ac:picMkLst>
        </pc:picChg>
      </pc:sldChg>
      <pc:sldChg chg="modSp">
        <pc:chgData name="Teresa McMenamin" userId="b3cc9c40-af32-4986-8054-21b3b890b3b9" providerId="ADAL" clId="{4DAB419A-2160-439E-9D2A-965418E2BFAF}" dt="2025-06-10T15:04:09.956" v="142" actId="20577"/>
        <pc:sldMkLst>
          <pc:docMk/>
          <pc:sldMk cId="260851270" sldId="374"/>
        </pc:sldMkLst>
        <pc:spChg chg="mod">
          <ac:chgData name="Teresa McMenamin" userId="b3cc9c40-af32-4986-8054-21b3b890b3b9" providerId="ADAL" clId="{4DAB419A-2160-439E-9D2A-965418E2BFAF}" dt="2025-06-10T15:04:09.956" v="142" actId="20577"/>
          <ac:spMkLst>
            <pc:docMk/>
            <pc:sldMk cId="260851270" sldId="374"/>
            <ac:spMk id="428" creationId="{00000000-0000-0000-0000-000000000000}"/>
          </ac:spMkLst>
        </pc:spChg>
      </pc:sldChg>
      <pc:sldChg chg="modSp mod ord">
        <pc:chgData name="Teresa McMenamin" userId="b3cc9c40-af32-4986-8054-21b3b890b3b9" providerId="ADAL" clId="{4DAB419A-2160-439E-9D2A-965418E2BFAF}" dt="2025-06-17T08:48:39.271" v="178" actId="1076"/>
        <pc:sldMkLst>
          <pc:docMk/>
          <pc:sldMk cId="2475848084" sldId="378"/>
        </pc:sldMkLst>
        <pc:spChg chg="mod">
          <ac:chgData name="Teresa McMenamin" userId="b3cc9c40-af32-4986-8054-21b3b890b3b9" providerId="ADAL" clId="{4DAB419A-2160-439E-9D2A-965418E2BFAF}" dt="2025-06-17T08:48:28.978" v="176" actId="255"/>
          <ac:spMkLst>
            <pc:docMk/>
            <pc:sldMk cId="2475848084" sldId="378"/>
            <ac:spMk id="10" creationId="{7A7AA9A0-EF11-0037-66A3-1B34F5AFBDC2}"/>
          </ac:spMkLst>
        </pc:spChg>
        <pc:spChg chg="mod">
          <ac:chgData name="Teresa McMenamin" userId="b3cc9c40-af32-4986-8054-21b3b890b3b9" providerId="ADAL" clId="{4DAB419A-2160-439E-9D2A-965418E2BFAF}" dt="2025-06-17T08:48:35.710" v="177" actId="1076"/>
          <ac:spMkLst>
            <pc:docMk/>
            <pc:sldMk cId="2475848084" sldId="378"/>
            <ac:spMk id="11" creationId="{A1C77431-BE9D-592F-1C67-77571B828AC1}"/>
          </ac:spMkLst>
        </pc:spChg>
        <pc:picChg chg="mod">
          <ac:chgData name="Teresa McMenamin" userId="b3cc9c40-af32-4986-8054-21b3b890b3b9" providerId="ADAL" clId="{4DAB419A-2160-439E-9D2A-965418E2BFAF}" dt="2025-06-17T08:48:39.271" v="178" actId="1076"/>
          <ac:picMkLst>
            <pc:docMk/>
            <pc:sldMk cId="2475848084" sldId="378"/>
            <ac:picMk id="4" creationId="{4F31D0F5-DE41-C8EC-987A-5ACC5AA457B5}"/>
          </ac:picMkLst>
        </pc:picChg>
      </pc:sldChg>
      <pc:sldChg chg="addSp delSp modSp mod ord">
        <pc:chgData name="Teresa McMenamin" userId="b3cc9c40-af32-4986-8054-21b3b890b3b9" providerId="ADAL" clId="{4DAB419A-2160-439E-9D2A-965418E2BFAF}" dt="2025-06-11T08:59:29.907" v="152" actId="1076"/>
        <pc:sldMkLst>
          <pc:docMk/>
          <pc:sldMk cId="1907293926" sldId="379"/>
        </pc:sldMkLst>
        <pc:spChg chg="mod">
          <ac:chgData name="Teresa McMenamin" userId="b3cc9c40-af32-4986-8054-21b3b890b3b9" providerId="ADAL" clId="{4DAB419A-2160-439E-9D2A-965418E2BFAF}" dt="2025-06-11T08:59:29.907" v="152" actId="1076"/>
          <ac:spMkLst>
            <pc:docMk/>
            <pc:sldMk cId="1907293926" sldId="379"/>
            <ac:spMk id="11" creationId="{A1C77431-BE9D-592F-1C67-77571B828AC1}"/>
          </ac:spMkLst>
        </pc:spChg>
        <pc:picChg chg="add mod">
          <ac:chgData name="Teresa McMenamin" userId="b3cc9c40-af32-4986-8054-21b3b890b3b9" providerId="ADAL" clId="{4DAB419A-2160-439E-9D2A-965418E2BFAF}" dt="2025-06-10T14:59:15.510" v="131" actId="14100"/>
          <ac:picMkLst>
            <pc:docMk/>
            <pc:sldMk cId="1907293926" sldId="379"/>
            <ac:picMk id="4" creationId="{09883FBB-5FFF-A426-74F5-2CAB5699D05A}"/>
          </ac:picMkLst>
        </pc:picChg>
        <pc:picChg chg="del mod">
          <ac:chgData name="Teresa McMenamin" userId="b3cc9c40-af32-4986-8054-21b3b890b3b9" providerId="ADAL" clId="{4DAB419A-2160-439E-9D2A-965418E2BFAF}" dt="2025-06-10T13:35:57.391" v="108" actId="478"/>
          <ac:picMkLst>
            <pc:docMk/>
            <pc:sldMk cId="1907293926" sldId="379"/>
            <ac:picMk id="7" creationId="{1DDECE90-8321-CA91-3944-8520AF714874}"/>
          </ac:picMkLst>
        </pc:picChg>
      </pc:sldChg>
      <pc:sldChg chg="addSp delSp modSp mod">
        <pc:chgData name="Teresa McMenamin" userId="b3cc9c40-af32-4986-8054-21b3b890b3b9" providerId="ADAL" clId="{4DAB419A-2160-439E-9D2A-965418E2BFAF}" dt="2025-06-11T09:03:40.913" v="155" actId="14826"/>
        <pc:sldMkLst>
          <pc:docMk/>
          <pc:sldMk cId="753653464" sldId="380"/>
        </pc:sldMkLst>
        <pc:spChg chg="mod">
          <ac:chgData name="Teresa McMenamin" userId="b3cc9c40-af32-4986-8054-21b3b890b3b9" providerId="ADAL" clId="{4DAB419A-2160-439E-9D2A-965418E2BFAF}" dt="2025-06-10T08:44:36.782" v="14" actId="255"/>
          <ac:spMkLst>
            <pc:docMk/>
            <pc:sldMk cId="753653464" sldId="380"/>
            <ac:spMk id="11" creationId="{A1C77431-BE9D-592F-1C67-77571B828AC1}"/>
          </ac:spMkLst>
        </pc:spChg>
        <pc:picChg chg="del">
          <ac:chgData name="Teresa McMenamin" userId="b3cc9c40-af32-4986-8054-21b3b890b3b9" providerId="ADAL" clId="{4DAB419A-2160-439E-9D2A-965418E2BFAF}" dt="2025-06-10T13:17:00.338" v="65" actId="478"/>
          <ac:picMkLst>
            <pc:docMk/>
            <pc:sldMk cId="753653464" sldId="380"/>
            <ac:picMk id="4" creationId="{B35250F4-0250-89CE-EB6D-B126877AE007}"/>
          </ac:picMkLst>
        </pc:picChg>
        <pc:picChg chg="add del mod">
          <ac:chgData name="Teresa McMenamin" userId="b3cc9c40-af32-4986-8054-21b3b890b3b9" providerId="ADAL" clId="{4DAB419A-2160-439E-9D2A-965418E2BFAF}" dt="2025-06-11T09:03:40.913" v="155" actId="14826"/>
          <ac:picMkLst>
            <pc:docMk/>
            <pc:sldMk cId="753653464" sldId="380"/>
            <ac:picMk id="5" creationId="{8845BF98-C3D9-3FCA-22AF-74ACF8198B49}"/>
          </ac:picMkLst>
        </pc:picChg>
        <pc:picChg chg="del">
          <ac:chgData name="Teresa McMenamin" userId="b3cc9c40-af32-4986-8054-21b3b890b3b9" providerId="ADAL" clId="{4DAB419A-2160-439E-9D2A-965418E2BFAF}" dt="2025-06-10T13:17:03.225" v="66" actId="478"/>
          <ac:picMkLst>
            <pc:docMk/>
            <pc:sldMk cId="753653464" sldId="380"/>
            <ac:picMk id="6" creationId="{74CA4951-5FD2-5F1E-C5FE-688117D91ECC}"/>
          </ac:picMkLst>
        </pc:picChg>
      </pc:sldChg>
      <pc:sldChg chg="modSp mod">
        <pc:chgData name="Teresa McMenamin" userId="b3cc9c40-af32-4986-8054-21b3b890b3b9" providerId="ADAL" clId="{4DAB419A-2160-439E-9D2A-965418E2BFAF}" dt="2025-06-10T10:29:36.527" v="49" actId="20577"/>
        <pc:sldMkLst>
          <pc:docMk/>
          <pc:sldMk cId="174229765" sldId="388"/>
        </pc:sldMkLst>
        <pc:spChg chg="mod">
          <ac:chgData name="Teresa McMenamin" userId="b3cc9c40-af32-4986-8054-21b3b890b3b9" providerId="ADAL" clId="{4DAB419A-2160-439E-9D2A-965418E2BFAF}" dt="2025-06-10T10:28:43.433" v="23"/>
          <ac:spMkLst>
            <pc:docMk/>
            <pc:sldMk cId="174229765" sldId="388"/>
            <ac:spMk id="3" creationId="{5D8CC549-F744-4D2A-FC66-93A5501DBABF}"/>
          </ac:spMkLst>
        </pc:spChg>
        <pc:spChg chg="mod">
          <ac:chgData name="Teresa McMenamin" userId="b3cc9c40-af32-4986-8054-21b3b890b3b9" providerId="ADAL" clId="{4DAB419A-2160-439E-9D2A-965418E2BFAF}" dt="2025-06-10T10:29:36.527" v="49" actId="20577"/>
          <ac:spMkLst>
            <pc:docMk/>
            <pc:sldMk cId="174229765" sldId="388"/>
            <ac:spMk id="8" creationId="{DCB42601-2C07-545D-FEAC-E3BA72328DC9}"/>
          </ac:spMkLst>
        </pc:spChg>
        <pc:picChg chg="mod">
          <ac:chgData name="Teresa McMenamin" userId="b3cc9c40-af32-4986-8054-21b3b890b3b9" providerId="ADAL" clId="{4DAB419A-2160-439E-9D2A-965418E2BFAF}" dt="2025-06-10T10:07:03.796" v="15" actId="14826"/>
          <ac:picMkLst>
            <pc:docMk/>
            <pc:sldMk cId="174229765" sldId="388"/>
            <ac:picMk id="24" creationId="{BD76ACFC-A3DC-3A5C-A9A9-453D31B65866}"/>
          </ac:picMkLst>
        </pc:picChg>
      </pc:sldChg>
      <pc:sldChg chg="del">
        <pc:chgData name="Teresa McMenamin" userId="b3cc9c40-af32-4986-8054-21b3b890b3b9" providerId="ADAL" clId="{4DAB419A-2160-439E-9D2A-965418E2BFAF}" dt="2025-06-10T08:41:31.974" v="5" actId="2696"/>
        <pc:sldMkLst>
          <pc:docMk/>
          <pc:sldMk cId="3558440597" sldId="389"/>
        </pc:sldMkLst>
      </pc:sldChg>
      <pc:sldChg chg="modSp mod">
        <pc:chgData name="Teresa McMenamin" userId="b3cc9c40-af32-4986-8054-21b3b890b3b9" providerId="ADAL" clId="{4DAB419A-2160-439E-9D2A-965418E2BFAF}" dt="2025-06-10T10:29:44.466" v="50"/>
        <pc:sldMkLst>
          <pc:docMk/>
          <pc:sldMk cId="2906986539" sldId="390"/>
        </pc:sldMkLst>
        <pc:spChg chg="mod">
          <ac:chgData name="Teresa McMenamin" userId="b3cc9c40-af32-4986-8054-21b3b890b3b9" providerId="ADAL" clId="{4DAB419A-2160-439E-9D2A-965418E2BFAF}" dt="2025-06-10T10:28:49.526" v="24"/>
          <ac:spMkLst>
            <pc:docMk/>
            <pc:sldMk cId="2906986539" sldId="390"/>
            <ac:spMk id="3" creationId="{5D8CC549-F744-4D2A-FC66-93A5501DBABF}"/>
          </ac:spMkLst>
        </pc:spChg>
        <pc:spChg chg="mod">
          <ac:chgData name="Teresa McMenamin" userId="b3cc9c40-af32-4986-8054-21b3b890b3b9" providerId="ADAL" clId="{4DAB419A-2160-439E-9D2A-965418E2BFAF}" dt="2025-06-10T10:29:44.466" v="50"/>
          <ac:spMkLst>
            <pc:docMk/>
            <pc:sldMk cId="2906986539" sldId="390"/>
            <ac:spMk id="8" creationId="{DCB42601-2C07-545D-FEAC-E3BA72328DC9}"/>
          </ac:spMkLst>
        </pc:spChg>
        <pc:picChg chg="mod">
          <ac:chgData name="Teresa McMenamin" userId="b3cc9c40-af32-4986-8054-21b3b890b3b9" providerId="ADAL" clId="{4DAB419A-2160-439E-9D2A-965418E2BFAF}" dt="2025-06-10T10:07:10.946" v="16" actId="14826"/>
          <ac:picMkLst>
            <pc:docMk/>
            <pc:sldMk cId="2906986539" sldId="390"/>
            <ac:picMk id="24" creationId="{BD76ACFC-A3DC-3A5C-A9A9-453D31B65866}"/>
          </ac:picMkLst>
        </pc:picChg>
      </pc:sldChg>
      <pc:sldChg chg="modSp mod">
        <pc:chgData name="Teresa McMenamin" userId="b3cc9c40-af32-4986-8054-21b3b890b3b9" providerId="ADAL" clId="{4DAB419A-2160-439E-9D2A-965418E2BFAF}" dt="2025-06-10T10:29:48.891" v="51"/>
        <pc:sldMkLst>
          <pc:docMk/>
          <pc:sldMk cId="324341112" sldId="391"/>
        </pc:sldMkLst>
        <pc:spChg chg="mod">
          <ac:chgData name="Teresa McMenamin" userId="b3cc9c40-af32-4986-8054-21b3b890b3b9" providerId="ADAL" clId="{4DAB419A-2160-439E-9D2A-965418E2BFAF}" dt="2025-06-10T10:28:54.924" v="25"/>
          <ac:spMkLst>
            <pc:docMk/>
            <pc:sldMk cId="324341112" sldId="391"/>
            <ac:spMk id="3" creationId="{5D8CC549-F744-4D2A-FC66-93A5501DBABF}"/>
          </ac:spMkLst>
        </pc:spChg>
        <pc:spChg chg="mod">
          <ac:chgData name="Teresa McMenamin" userId="b3cc9c40-af32-4986-8054-21b3b890b3b9" providerId="ADAL" clId="{4DAB419A-2160-439E-9D2A-965418E2BFAF}" dt="2025-06-10T10:29:48.891" v="51"/>
          <ac:spMkLst>
            <pc:docMk/>
            <pc:sldMk cId="324341112" sldId="391"/>
            <ac:spMk id="8" creationId="{DCB42601-2C07-545D-FEAC-E3BA72328DC9}"/>
          </ac:spMkLst>
        </pc:spChg>
        <pc:picChg chg="mod">
          <ac:chgData name="Teresa McMenamin" userId="b3cc9c40-af32-4986-8054-21b3b890b3b9" providerId="ADAL" clId="{4DAB419A-2160-439E-9D2A-965418E2BFAF}" dt="2025-06-10T10:07:17.729" v="17" actId="14826"/>
          <ac:picMkLst>
            <pc:docMk/>
            <pc:sldMk cId="324341112" sldId="391"/>
            <ac:picMk id="24" creationId="{BD76ACFC-A3DC-3A5C-A9A9-453D31B65866}"/>
          </ac:picMkLst>
        </pc:picChg>
      </pc:sldChg>
      <pc:sldChg chg="modSp mod">
        <pc:chgData name="Teresa McMenamin" userId="b3cc9c40-af32-4986-8054-21b3b890b3b9" providerId="ADAL" clId="{4DAB419A-2160-439E-9D2A-965418E2BFAF}" dt="2025-06-10T10:29:53.331" v="52"/>
        <pc:sldMkLst>
          <pc:docMk/>
          <pc:sldMk cId="1331649862" sldId="392"/>
        </pc:sldMkLst>
        <pc:spChg chg="mod">
          <ac:chgData name="Teresa McMenamin" userId="b3cc9c40-af32-4986-8054-21b3b890b3b9" providerId="ADAL" clId="{4DAB419A-2160-439E-9D2A-965418E2BFAF}" dt="2025-06-10T10:29:00.304" v="26"/>
          <ac:spMkLst>
            <pc:docMk/>
            <pc:sldMk cId="1331649862" sldId="392"/>
            <ac:spMk id="3" creationId="{5D8CC549-F744-4D2A-FC66-93A5501DBABF}"/>
          </ac:spMkLst>
        </pc:spChg>
        <pc:spChg chg="mod">
          <ac:chgData name="Teresa McMenamin" userId="b3cc9c40-af32-4986-8054-21b3b890b3b9" providerId="ADAL" clId="{4DAB419A-2160-439E-9D2A-965418E2BFAF}" dt="2025-06-10T10:29:53.331" v="52"/>
          <ac:spMkLst>
            <pc:docMk/>
            <pc:sldMk cId="1331649862" sldId="392"/>
            <ac:spMk id="8" creationId="{DCB42601-2C07-545D-FEAC-E3BA72328DC9}"/>
          </ac:spMkLst>
        </pc:spChg>
        <pc:picChg chg="mod">
          <ac:chgData name="Teresa McMenamin" userId="b3cc9c40-af32-4986-8054-21b3b890b3b9" providerId="ADAL" clId="{4DAB419A-2160-439E-9D2A-965418E2BFAF}" dt="2025-06-10T10:12:38.147" v="18" actId="14826"/>
          <ac:picMkLst>
            <pc:docMk/>
            <pc:sldMk cId="1331649862" sldId="392"/>
            <ac:picMk id="24" creationId="{BD76ACFC-A3DC-3A5C-A9A9-453D31B65866}"/>
          </ac:picMkLst>
        </pc:picChg>
      </pc:sldChg>
      <pc:sldChg chg="modSp mod">
        <pc:chgData name="Teresa McMenamin" userId="b3cc9c40-af32-4986-8054-21b3b890b3b9" providerId="ADAL" clId="{4DAB419A-2160-439E-9D2A-965418E2BFAF}" dt="2025-06-10T10:29:57.585" v="53"/>
        <pc:sldMkLst>
          <pc:docMk/>
          <pc:sldMk cId="3297335097" sldId="393"/>
        </pc:sldMkLst>
        <pc:spChg chg="mod">
          <ac:chgData name="Teresa McMenamin" userId="b3cc9c40-af32-4986-8054-21b3b890b3b9" providerId="ADAL" clId="{4DAB419A-2160-439E-9D2A-965418E2BFAF}" dt="2025-06-10T10:29:05.636" v="27"/>
          <ac:spMkLst>
            <pc:docMk/>
            <pc:sldMk cId="3297335097" sldId="393"/>
            <ac:spMk id="3" creationId="{5D8CC549-F744-4D2A-FC66-93A5501DBABF}"/>
          </ac:spMkLst>
        </pc:spChg>
        <pc:spChg chg="mod">
          <ac:chgData name="Teresa McMenamin" userId="b3cc9c40-af32-4986-8054-21b3b890b3b9" providerId="ADAL" clId="{4DAB419A-2160-439E-9D2A-965418E2BFAF}" dt="2025-06-10T10:29:57.585" v="53"/>
          <ac:spMkLst>
            <pc:docMk/>
            <pc:sldMk cId="3297335097" sldId="393"/>
            <ac:spMk id="8" creationId="{DCB42601-2C07-545D-FEAC-E3BA72328DC9}"/>
          </ac:spMkLst>
        </pc:spChg>
        <pc:picChg chg="mod">
          <ac:chgData name="Teresa McMenamin" userId="b3cc9c40-af32-4986-8054-21b3b890b3b9" providerId="ADAL" clId="{4DAB419A-2160-439E-9D2A-965418E2BFAF}" dt="2025-06-10T10:17:33.843" v="19" actId="14826"/>
          <ac:picMkLst>
            <pc:docMk/>
            <pc:sldMk cId="3297335097" sldId="393"/>
            <ac:picMk id="24" creationId="{BD76ACFC-A3DC-3A5C-A9A9-453D31B65866}"/>
          </ac:picMkLst>
        </pc:picChg>
      </pc:sldChg>
      <pc:sldChg chg="modSp mod">
        <pc:chgData name="Teresa McMenamin" userId="b3cc9c40-af32-4986-8054-21b3b890b3b9" providerId="ADAL" clId="{4DAB419A-2160-439E-9D2A-965418E2BFAF}" dt="2025-06-10T10:30:03.686" v="54"/>
        <pc:sldMkLst>
          <pc:docMk/>
          <pc:sldMk cId="2280411819" sldId="394"/>
        </pc:sldMkLst>
        <pc:spChg chg="mod">
          <ac:chgData name="Teresa McMenamin" userId="b3cc9c40-af32-4986-8054-21b3b890b3b9" providerId="ADAL" clId="{4DAB419A-2160-439E-9D2A-965418E2BFAF}" dt="2025-06-10T10:29:10.179" v="28"/>
          <ac:spMkLst>
            <pc:docMk/>
            <pc:sldMk cId="2280411819" sldId="394"/>
            <ac:spMk id="3" creationId="{5D8CC549-F744-4D2A-FC66-93A5501DBABF}"/>
          </ac:spMkLst>
        </pc:spChg>
        <pc:spChg chg="mod">
          <ac:chgData name="Teresa McMenamin" userId="b3cc9c40-af32-4986-8054-21b3b890b3b9" providerId="ADAL" clId="{4DAB419A-2160-439E-9D2A-965418E2BFAF}" dt="2025-06-10T10:30:03.686" v="54"/>
          <ac:spMkLst>
            <pc:docMk/>
            <pc:sldMk cId="2280411819" sldId="394"/>
            <ac:spMk id="8" creationId="{DCB42601-2C07-545D-FEAC-E3BA72328DC9}"/>
          </ac:spMkLst>
        </pc:spChg>
        <pc:picChg chg="mod">
          <ac:chgData name="Teresa McMenamin" userId="b3cc9c40-af32-4986-8054-21b3b890b3b9" providerId="ADAL" clId="{4DAB419A-2160-439E-9D2A-965418E2BFAF}" dt="2025-06-10T10:18:13.608" v="20" actId="14826"/>
          <ac:picMkLst>
            <pc:docMk/>
            <pc:sldMk cId="2280411819" sldId="394"/>
            <ac:picMk id="24" creationId="{BD76ACFC-A3DC-3A5C-A9A9-453D31B65866}"/>
          </ac:picMkLst>
        </pc:picChg>
      </pc:sldChg>
      <pc:sldChg chg="modSp mod">
        <pc:chgData name="Teresa McMenamin" userId="b3cc9c40-af32-4986-8054-21b3b890b3b9" providerId="ADAL" clId="{4DAB419A-2160-439E-9D2A-965418E2BFAF}" dt="2025-06-10T10:30:09.127" v="55"/>
        <pc:sldMkLst>
          <pc:docMk/>
          <pc:sldMk cId="983907900" sldId="395"/>
        </pc:sldMkLst>
        <pc:spChg chg="mod">
          <ac:chgData name="Teresa McMenamin" userId="b3cc9c40-af32-4986-8054-21b3b890b3b9" providerId="ADAL" clId="{4DAB419A-2160-439E-9D2A-965418E2BFAF}" dt="2025-06-10T10:29:14.988" v="29"/>
          <ac:spMkLst>
            <pc:docMk/>
            <pc:sldMk cId="983907900" sldId="395"/>
            <ac:spMk id="3" creationId="{5D8CC549-F744-4D2A-FC66-93A5501DBABF}"/>
          </ac:spMkLst>
        </pc:spChg>
        <pc:spChg chg="mod">
          <ac:chgData name="Teresa McMenamin" userId="b3cc9c40-af32-4986-8054-21b3b890b3b9" providerId="ADAL" clId="{4DAB419A-2160-439E-9D2A-965418E2BFAF}" dt="2025-06-10T10:30:09.127" v="55"/>
          <ac:spMkLst>
            <pc:docMk/>
            <pc:sldMk cId="983907900" sldId="395"/>
            <ac:spMk id="8" creationId="{DCB42601-2C07-545D-FEAC-E3BA72328DC9}"/>
          </ac:spMkLst>
        </pc:spChg>
        <pc:picChg chg="mod">
          <ac:chgData name="Teresa McMenamin" userId="b3cc9c40-af32-4986-8054-21b3b890b3b9" providerId="ADAL" clId="{4DAB419A-2160-439E-9D2A-965418E2BFAF}" dt="2025-06-10T10:18:18.723" v="21" actId="14826"/>
          <ac:picMkLst>
            <pc:docMk/>
            <pc:sldMk cId="983907900" sldId="395"/>
            <ac:picMk id="24" creationId="{BD76ACFC-A3DC-3A5C-A9A9-453D31B65866}"/>
          </ac:picMkLst>
        </pc:picChg>
      </pc:sldChg>
      <pc:sldChg chg="modSp mod">
        <pc:chgData name="Teresa McMenamin" userId="b3cc9c40-af32-4986-8054-21b3b890b3b9" providerId="ADAL" clId="{4DAB419A-2160-439E-9D2A-965418E2BFAF}" dt="2025-06-10T10:30:14.105" v="56"/>
        <pc:sldMkLst>
          <pc:docMk/>
          <pc:sldMk cId="1975058091" sldId="396"/>
        </pc:sldMkLst>
        <pc:spChg chg="mod">
          <ac:chgData name="Teresa McMenamin" userId="b3cc9c40-af32-4986-8054-21b3b890b3b9" providerId="ADAL" clId="{4DAB419A-2160-439E-9D2A-965418E2BFAF}" dt="2025-06-10T10:29:19.194" v="30"/>
          <ac:spMkLst>
            <pc:docMk/>
            <pc:sldMk cId="1975058091" sldId="396"/>
            <ac:spMk id="3" creationId="{5D8CC549-F744-4D2A-FC66-93A5501DBABF}"/>
          </ac:spMkLst>
        </pc:spChg>
        <pc:spChg chg="mod">
          <ac:chgData name="Teresa McMenamin" userId="b3cc9c40-af32-4986-8054-21b3b890b3b9" providerId="ADAL" clId="{4DAB419A-2160-439E-9D2A-965418E2BFAF}" dt="2025-06-10T10:30:14.105" v="56"/>
          <ac:spMkLst>
            <pc:docMk/>
            <pc:sldMk cId="1975058091" sldId="396"/>
            <ac:spMk id="8" creationId="{DCB42601-2C07-545D-FEAC-E3BA72328DC9}"/>
          </ac:spMkLst>
        </pc:spChg>
        <pc:picChg chg="mod">
          <ac:chgData name="Teresa McMenamin" userId="b3cc9c40-af32-4986-8054-21b3b890b3b9" providerId="ADAL" clId="{4DAB419A-2160-439E-9D2A-965418E2BFAF}" dt="2025-06-10T10:18:23.650" v="22" actId="14826"/>
          <ac:picMkLst>
            <pc:docMk/>
            <pc:sldMk cId="1975058091" sldId="396"/>
            <ac:picMk id="24" creationId="{BD76ACFC-A3DC-3A5C-A9A9-453D31B658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69055C-0E38-264C-33FE-10F773F0E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a:extLst>
              <a:ext uri="{FF2B5EF4-FFF2-40B4-BE49-F238E27FC236}">
                <a16:creationId xmlns:a16="http://schemas.microsoft.com/office/drawing/2014/main" id="{2C654C13-3670-7A5E-759D-AEC9EDBA2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833D99-A40F-4180-BC59-B87AF220A10C}" type="datetimeFigureOut">
              <a:rPr lang="en-IE" smtClean="0"/>
              <a:t>17/06/2025</a:t>
            </a:fld>
            <a:endParaRPr lang="en-IE" dirty="0"/>
          </a:p>
        </p:txBody>
      </p:sp>
      <p:sp>
        <p:nvSpPr>
          <p:cNvPr id="4" name="Footer Placeholder 3">
            <a:extLst>
              <a:ext uri="{FF2B5EF4-FFF2-40B4-BE49-F238E27FC236}">
                <a16:creationId xmlns:a16="http://schemas.microsoft.com/office/drawing/2014/main" id="{21168238-8D36-E047-C2FA-821DB55B69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a:extLst>
              <a:ext uri="{FF2B5EF4-FFF2-40B4-BE49-F238E27FC236}">
                <a16:creationId xmlns:a16="http://schemas.microsoft.com/office/drawing/2014/main" id="{01CB1C47-FD12-2A53-6273-29D075BE5F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9E04C6-88CB-4071-85AF-A82B67DAD8F1}" type="slidenum">
              <a:rPr lang="en-IE" smtClean="0"/>
              <a:t>‹#›</a:t>
            </a:fld>
            <a:endParaRPr lang="en-IE" dirty="0"/>
          </a:p>
        </p:txBody>
      </p:sp>
    </p:spTree>
    <p:extLst>
      <p:ext uri="{BB962C8B-B14F-4D97-AF65-F5344CB8AC3E}">
        <p14:creationId xmlns:p14="http://schemas.microsoft.com/office/powerpoint/2010/main" val="639671602"/>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82653466c_0_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82653466c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405859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105855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51939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1290730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330082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3570569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2782217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2850512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3946444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9fa0419e8_0_5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f9fa0419e8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02729"/>
                </a:solidFill>
              </a:rPr>
              <a:t>Needed: number path per child (0-10 or 0-20 number path)</a:t>
            </a:r>
            <a:endParaRPr dirty="0">
              <a:solidFill>
                <a:srgbClr val="202729"/>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98663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82653466c_0_2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82653466c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03566626f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03566626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2575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03566626f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03566626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3644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84479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794519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582421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270806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67996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91930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82653466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8265346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712037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003566626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003566626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420353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2948034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668682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ab337dcd7_0_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fab337dcd7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922595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ab337dcd7_0_2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fab337dcd7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8208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9747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9649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8103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d96f3b22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d96f3b2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01673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dd96f3b223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dd96f3b223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4481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How could you model this story and what could be done? (i.e. mathematical modeling)</a:t>
            </a:r>
          </a:p>
          <a:p>
            <a:pPr marL="0" lvl="0" indent="0" algn="l" rtl="0">
              <a:spcBef>
                <a:spcPts val="0"/>
              </a:spcBef>
              <a:spcAft>
                <a:spcPts val="0"/>
              </a:spcAft>
              <a:buNone/>
            </a:pPr>
            <a:r>
              <a:rPr lang="en-US" dirty="0">
                <a:solidFill>
                  <a:schemeClr val="dk1"/>
                </a:solidFill>
              </a:rPr>
              <a:t>Could you build a model using things from the classroom?</a:t>
            </a:r>
          </a:p>
          <a:p>
            <a:pPr marL="0" lvl="0" indent="0" algn="l" rtl="0">
              <a:spcBef>
                <a:spcPts val="0"/>
              </a:spcBef>
              <a:spcAft>
                <a:spcPts val="0"/>
              </a:spcAft>
              <a:buNone/>
            </a:pPr>
            <a:r>
              <a:rPr lang="en-US" dirty="0">
                <a:solidFill>
                  <a:schemeClr val="dk1"/>
                </a:solidFill>
              </a:rPr>
              <a:t>Could you draw a model?</a:t>
            </a:r>
          </a:p>
          <a:p>
            <a:pPr marL="0" lvl="0" indent="0" algn="l" rtl="0">
              <a:spcBef>
                <a:spcPts val="0"/>
              </a:spcBef>
              <a:spcAft>
                <a:spcPts val="0"/>
              </a:spcAft>
              <a:buNone/>
            </a:pPr>
            <a:r>
              <a:rPr lang="en-US" dirty="0">
                <a:solidFill>
                  <a:schemeClr val="dk1"/>
                </a:solidFill>
              </a:rPr>
              <a:t>Could you model it using a number path?</a:t>
            </a:r>
          </a:p>
          <a:p>
            <a:pPr marL="0" lvl="0" indent="0" algn="l" rtl="0">
              <a:spcBef>
                <a:spcPts val="0"/>
              </a:spcBef>
              <a:spcAft>
                <a:spcPts val="0"/>
              </a:spcAft>
              <a:buNone/>
            </a:pPr>
            <a:r>
              <a:rPr lang="en-US" dirty="0">
                <a:solidFill>
                  <a:schemeClr val="dk1"/>
                </a:solidFill>
              </a:rPr>
              <a:t>Could you model this using numerals? e.g. a part-whole model, a branching bond, a number sentence</a:t>
            </a: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1810958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How could you model this story and what could be done? (i.e. mathematical modeling)</a:t>
            </a:r>
          </a:p>
          <a:p>
            <a:pPr marL="0" lvl="0" indent="0" algn="l" rtl="0">
              <a:spcBef>
                <a:spcPts val="0"/>
              </a:spcBef>
              <a:spcAft>
                <a:spcPts val="0"/>
              </a:spcAft>
              <a:buNone/>
            </a:pPr>
            <a:r>
              <a:rPr lang="en-US" dirty="0">
                <a:solidFill>
                  <a:schemeClr val="dk1"/>
                </a:solidFill>
              </a:rPr>
              <a:t>Could you build a model using things from the classroom?</a:t>
            </a:r>
          </a:p>
          <a:p>
            <a:pPr marL="0" lvl="0" indent="0" algn="l" rtl="0">
              <a:spcBef>
                <a:spcPts val="0"/>
              </a:spcBef>
              <a:spcAft>
                <a:spcPts val="0"/>
              </a:spcAft>
              <a:buNone/>
            </a:pPr>
            <a:r>
              <a:rPr lang="en-US" dirty="0">
                <a:solidFill>
                  <a:schemeClr val="dk1"/>
                </a:solidFill>
              </a:rPr>
              <a:t>Could you draw a model?</a:t>
            </a:r>
          </a:p>
          <a:p>
            <a:pPr marL="0" lvl="0" indent="0" algn="l" rtl="0">
              <a:spcBef>
                <a:spcPts val="0"/>
              </a:spcBef>
              <a:spcAft>
                <a:spcPts val="0"/>
              </a:spcAft>
              <a:buNone/>
            </a:pPr>
            <a:r>
              <a:rPr lang="en-US" dirty="0">
                <a:solidFill>
                  <a:schemeClr val="dk1"/>
                </a:solidFill>
              </a:rPr>
              <a:t>Could you model it using a number path?</a:t>
            </a:r>
          </a:p>
          <a:p>
            <a:pPr marL="0" lvl="0" indent="0" algn="l" rtl="0">
              <a:spcBef>
                <a:spcPts val="0"/>
              </a:spcBef>
              <a:spcAft>
                <a:spcPts val="0"/>
              </a:spcAft>
              <a:buNone/>
            </a:pPr>
            <a:r>
              <a:rPr lang="en-US" dirty="0">
                <a:solidFill>
                  <a:schemeClr val="dk1"/>
                </a:solidFill>
              </a:rPr>
              <a:t>Could you model this using numerals? e.g. a part-whole model, a branching bond, a number sentence</a:t>
            </a:r>
          </a:p>
        </p:txBody>
      </p:sp>
    </p:spTree>
    <p:extLst>
      <p:ext uri="{BB962C8B-B14F-4D97-AF65-F5344CB8AC3E}">
        <p14:creationId xmlns:p14="http://schemas.microsoft.com/office/powerpoint/2010/main" val="2800902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03566626f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03566626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5110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f9fa0419e8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f9fa0419e8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solidFill>
                <a:schemeClr val="dk1"/>
              </a:solidFill>
            </a:endParaRPr>
          </a:p>
        </p:txBody>
      </p:sp>
    </p:spTree>
    <p:extLst>
      <p:ext uri="{BB962C8B-B14F-4D97-AF65-F5344CB8AC3E}">
        <p14:creationId xmlns:p14="http://schemas.microsoft.com/office/powerpoint/2010/main" val="101328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dd96f3b223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dd96f3b2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340609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f82653466c_0_1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f82653466c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03566626f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003566626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04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fcddb2dd6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fcddb2dd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202729"/>
              </a:solidFill>
            </a:endParaRPr>
          </a:p>
        </p:txBody>
      </p:sp>
    </p:spTree>
    <p:extLst>
      <p:ext uri="{BB962C8B-B14F-4D97-AF65-F5344CB8AC3E}">
        <p14:creationId xmlns:p14="http://schemas.microsoft.com/office/powerpoint/2010/main" val="382911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DDE03E-75F6-7259-64E9-65C1FBFAA275}"/>
              </a:ext>
            </a:extLst>
          </p:cNvPr>
          <p:cNvPicPr>
            <a:picLocks noChangeAspect="1"/>
          </p:cNvPicPr>
          <p:nvPr userDrawn="1"/>
        </p:nvPicPr>
        <p:blipFill>
          <a:blip r:embed="rId2"/>
          <a:srcRect/>
          <a:stretch/>
        </p:blipFill>
        <p:spPr>
          <a:xfrm>
            <a:off x="0" y="0"/>
            <a:ext cx="6857998" cy="5143498"/>
          </a:xfrm>
          <a:prstGeom prst="rect">
            <a:avLst/>
          </a:prstGeom>
        </p:spPr>
      </p:pic>
      <p:sp>
        <p:nvSpPr>
          <p:cNvPr id="2" name="Title 1">
            <a:extLst>
              <a:ext uri="{FF2B5EF4-FFF2-40B4-BE49-F238E27FC236}">
                <a16:creationId xmlns:a16="http://schemas.microsoft.com/office/drawing/2014/main" id="{9543E970-7B4F-6A56-4C1F-95EF93E43B35}"/>
              </a:ext>
            </a:extLst>
          </p:cNvPr>
          <p:cNvSpPr>
            <a:spLocks noGrp="1"/>
          </p:cNvSpPr>
          <p:nvPr>
            <p:ph type="ctrTitle"/>
          </p:nvPr>
        </p:nvSpPr>
        <p:spPr>
          <a:xfrm>
            <a:off x="857250" y="841375"/>
            <a:ext cx="5143500" cy="1790700"/>
          </a:xfrm>
        </p:spPr>
        <p:txBody>
          <a:bodyPr anchor="b">
            <a:normAutofit/>
          </a:bodyPr>
          <a:lstStyle>
            <a:lvl1pPr algn="ctr">
              <a:defRPr sz="4000"/>
            </a:lvl1pPr>
          </a:lstStyle>
          <a:p>
            <a:r>
              <a:rPr lang="en-GB" dirty="0"/>
              <a:t>Click to edit Master title style</a:t>
            </a:r>
            <a:endParaRPr lang="en-IE" dirty="0"/>
          </a:p>
        </p:txBody>
      </p:sp>
      <p:sp>
        <p:nvSpPr>
          <p:cNvPr id="3" name="Subtitle 2">
            <a:extLst>
              <a:ext uri="{FF2B5EF4-FFF2-40B4-BE49-F238E27FC236}">
                <a16:creationId xmlns:a16="http://schemas.microsoft.com/office/drawing/2014/main" id="{365F34E0-FEAF-B4DB-F580-FD0141E51ECD}"/>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E" dirty="0"/>
          </a:p>
        </p:txBody>
      </p:sp>
      <p:sp>
        <p:nvSpPr>
          <p:cNvPr id="4" name="Date Placeholder 3">
            <a:extLst>
              <a:ext uri="{FF2B5EF4-FFF2-40B4-BE49-F238E27FC236}">
                <a16:creationId xmlns:a16="http://schemas.microsoft.com/office/drawing/2014/main" id="{1653F1EC-7C2F-E5E9-1EE0-9671A33821F7}"/>
              </a:ext>
            </a:extLst>
          </p:cNvPr>
          <p:cNvSpPr>
            <a:spLocks noGrp="1"/>
          </p:cNvSpPr>
          <p:nvPr>
            <p:ph type="dt" sz="half" idx="10"/>
          </p:nvPr>
        </p:nvSpPr>
        <p:spPr>
          <a:xfrm>
            <a:off x="471488" y="4767263"/>
            <a:ext cx="1543050" cy="274637"/>
          </a:xfrm>
          <a:prstGeom prst="rect">
            <a:avLst/>
          </a:prstGeom>
        </p:spPr>
        <p:txBody>
          <a:bodyPr/>
          <a:lstStyle/>
          <a:p>
            <a:fld id="{96DB0B26-2EAB-4BE2-8D59-78FFE4A9D20A}" type="datetime1">
              <a:rPr lang="en-IE" smtClean="0"/>
              <a:t>17/06/2025</a:t>
            </a:fld>
            <a:endParaRPr lang="en-IE" dirty="0"/>
          </a:p>
        </p:txBody>
      </p:sp>
      <p:sp>
        <p:nvSpPr>
          <p:cNvPr id="5" name="Footer Placeholder 4">
            <a:extLst>
              <a:ext uri="{FF2B5EF4-FFF2-40B4-BE49-F238E27FC236}">
                <a16:creationId xmlns:a16="http://schemas.microsoft.com/office/drawing/2014/main" id="{B736690B-0AF2-38BB-6C9F-219CF5B6CE71}"/>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Tree>
    <p:extLst>
      <p:ext uri="{BB962C8B-B14F-4D97-AF65-F5344CB8AC3E}">
        <p14:creationId xmlns:p14="http://schemas.microsoft.com/office/powerpoint/2010/main" val="1594060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749D-4178-19C5-21B5-15776B9EAA7D}"/>
              </a:ext>
            </a:extLst>
          </p:cNvPr>
          <p:cNvSpPr>
            <a:spLocks noGrp="1"/>
          </p:cNvSpPr>
          <p:nvPr>
            <p:ph type="title"/>
          </p:nvPr>
        </p:nvSpPr>
        <p:spPr/>
        <p:txBody>
          <a:bodyPr/>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2CF5FBF6-4290-C43A-D6C0-41D0C637E1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C2F52067-0876-9CC9-F1DC-7606E5FEDBFE}"/>
              </a:ext>
            </a:extLst>
          </p:cNvPr>
          <p:cNvSpPr>
            <a:spLocks noGrp="1"/>
          </p:cNvSpPr>
          <p:nvPr>
            <p:ph type="dt" sz="half" idx="10"/>
          </p:nvPr>
        </p:nvSpPr>
        <p:spPr>
          <a:xfrm>
            <a:off x="471488" y="4767263"/>
            <a:ext cx="1543050" cy="274637"/>
          </a:xfrm>
          <a:prstGeom prst="rect">
            <a:avLst/>
          </a:prstGeom>
        </p:spPr>
        <p:txBody>
          <a:bodyPr/>
          <a:lstStyle/>
          <a:p>
            <a:fld id="{30268369-CE23-454F-94E5-0F8008127578}" type="datetime1">
              <a:rPr lang="en-IE" smtClean="0"/>
              <a:t>17/06/2025</a:t>
            </a:fld>
            <a:endParaRPr lang="en-IE" dirty="0"/>
          </a:p>
        </p:txBody>
      </p:sp>
      <p:sp>
        <p:nvSpPr>
          <p:cNvPr id="5" name="Footer Placeholder 4">
            <a:extLst>
              <a:ext uri="{FF2B5EF4-FFF2-40B4-BE49-F238E27FC236}">
                <a16:creationId xmlns:a16="http://schemas.microsoft.com/office/drawing/2014/main" id="{F2FFD349-1B88-744C-19F7-33A1BAEDC73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538C3E68-A4D4-6841-5415-8BF7AE5596F1}"/>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398201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568386-7041-6CF3-5659-2BF9A6A73789}"/>
              </a:ext>
            </a:extLst>
          </p:cNvPr>
          <p:cNvSpPr>
            <a:spLocks noGrp="1"/>
          </p:cNvSpPr>
          <p:nvPr>
            <p:ph type="title" orient="vert"/>
          </p:nvPr>
        </p:nvSpPr>
        <p:spPr>
          <a:xfrm>
            <a:off x="4908550" y="274638"/>
            <a:ext cx="1477963" cy="4357687"/>
          </a:xfrm>
        </p:spPr>
        <p:txBody>
          <a:bodyPr vert="eaVert"/>
          <a:lstStyle/>
          <a:p>
            <a:r>
              <a:rPr lang="en-GB"/>
              <a:t>Click to edit Master title style</a:t>
            </a:r>
            <a:endParaRPr lang="en-IE"/>
          </a:p>
        </p:txBody>
      </p:sp>
      <p:sp>
        <p:nvSpPr>
          <p:cNvPr id="3" name="Vertical Text Placeholder 2">
            <a:extLst>
              <a:ext uri="{FF2B5EF4-FFF2-40B4-BE49-F238E27FC236}">
                <a16:creationId xmlns:a16="http://schemas.microsoft.com/office/drawing/2014/main" id="{34773192-E6AC-AE0F-9561-859FE773399E}"/>
              </a:ext>
            </a:extLst>
          </p:cNvPr>
          <p:cNvSpPr>
            <a:spLocks noGrp="1"/>
          </p:cNvSpPr>
          <p:nvPr>
            <p:ph type="body" orient="vert" idx="1"/>
          </p:nvPr>
        </p:nvSpPr>
        <p:spPr>
          <a:xfrm>
            <a:off x="471488" y="274638"/>
            <a:ext cx="4284662"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C4E9894F-360A-86CD-418A-3B5A4078C40E}"/>
              </a:ext>
            </a:extLst>
          </p:cNvPr>
          <p:cNvSpPr>
            <a:spLocks noGrp="1"/>
          </p:cNvSpPr>
          <p:nvPr>
            <p:ph type="dt" sz="half" idx="10"/>
          </p:nvPr>
        </p:nvSpPr>
        <p:spPr>
          <a:xfrm>
            <a:off x="471488" y="4767263"/>
            <a:ext cx="1543050" cy="274637"/>
          </a:xfrm>
          <a:prstGeom prst="rect">
            <a:avLst/>
          </a:prstGeom>
        </p:spPr>
        <p:txBody>
          <a:bodyPr/>
          <a:lstStyle/>
          <a:p>
            <a:fld id="{90898E60-4261-4C87-B5FD-F4E75D7CF9D0}" type="datetime1">
              <a:rPr lang="en-IE" smtClean="0"/>
              <a:t>17/06/2025</a:t>
            </a:fld>
            <a:endParaRPr lang="en-IE" dirty="0"/>
          </a:p>
        </p:txBody>
      </p:sp>
      <p:sp>
        <p:nvSpPr>
          <p:cNvPr id="5" name="Footer Placeholder 4">
            <a:extLst>
              <a:ext uri="{FF2B5EF4-FFF2-40B4-BE49-F238E27FC236}">
                <a16:creationId xmlns:a16="http://schemas.microsoft.com/office/drawing/2014/main" id="{52B3D89F-949B-A1D6-F46B-2467678DAD2D}"/>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9D4E789F-DE4F-03A5-4C27-0CBA4E5A18F9}"/>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363070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6BC8-7991-5C98-E561-2EFB96FCC836}"/>
              </a:ext>
            </a:extLst>
          </p:cNvPr>
          <p:cNvSpPr>
            <a:spLocks noGrp="1"/>
          </p:cNvSpPr>
          <p:nvPr>
            <p:ph type="title"/>
          </p:nvPr>
        </p:nvSpPr>
        <p:spPr/>
        <p:txBody>
          <a:bodyPr/>
          <a:lstStyle/>
          <a:p>
            <a:r>
              <a:rPr lang="en-GB" dirty="0"/>
              <a:t>Click to edit Master title style</a:t>
            </a:r>
            <a:endParaRPr lang="en-IE" dirty="0"/>
          </a:p>
        </p:txBody>
      </p:sp>
      <p:sp>
        <p:nvSpPr>
          <p:cNvPr id="3" name="Content Placeholder 2">
            <a:extLst>
              <a:ext uri="{FF2B5EF4-FFF2-40B4-BE49-F238E27FC236}">
                <a16:creationId xmlns:a16="http://schemas.microsoft.com/office/drawing/2014/main" id="{B7CA22F8-F5CC-D4A8-DF9D-4C7728F94C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Date Placeholder 3">
            <a:extLst>
              <a:ext uri="{FF2B5EF4-FFF2-40B4-BE49-F238E27FC236}">
                <a16:creationId xmlns:a16="http://schemas.microsoft.com/office/drawing/2014/main" id="{814017FC-2C53-0B1A-B5EC-01258D721578}"/>
              </a:ext>
            </a:extLst>
          </p:cNvPr>
          <p:cNvSpPr>
            <a:spLocks noGrp="1"/>
          </p:cNvSpPr>
          <p:nvPr>
            <p:ph type="dt" sz="half" idx="10"/>
          </p:nvPr>
        </p:nvSpPr>
        <p:spPr>
          <a:xfrm>
            <a:off x="471488" y="4767263"/>
            <a:ext cx="1543050" cy="274637"/>
          </a:xfrm>
          <a:prstGeom prst="rect">
            <a:avLst/>
          </a:prstGeom>
        </p:spPr>
        <p:txBody>
          <a:bodyPr/>
          <a:lstStyle/>
          <a:p>
            <a:fld id="{11F05C80-7C6D-45AE-82F7-704E9B0372AF}" type="datetime1">
              <a:rPr lang="en-IE" smtClean="0"/>
              <a:t>17/06/2025</a:t>
            </a:fld>
            <a:endParaRPr lang="en-IE" dirty="0"/>
          </a:p>
        </p:txBody>
      </p:sp>
      <p:sp>
        <p:nvSpPr>
          <p:cNvPr id="5" name="Footer Placeholder 4">
            <a:extLst>
              <a:ext uri="{FF2B5EF4-FFF2-40B4-BE49-F238E27FC236}">
                <a16:creationId xmlns:a16="http://schemas.microsoft.com/office/drawing/2014/main" id="{ABCBA82B-C440-C9A6-918E-B53718B750A2}"/>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3AB69190-F814-C335-DDAE-B58AEA8566C6}"/>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266063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61E711-0C7C-10DD-0670-4305079E3208}"/>
              </a:ext>
            </a:extLst>
          </p:cNvPr>
          <p:cNvPicPr>
            <a:picLocks noChangeAspect="1"/>
          </p:cNvPicPr>
          <p:nvPr userDrawn="1"/>
        </p:nvPicPr>
        <p:blipFill>
          <a:blip r:embed="rId2"/>
          <a:srcRect/>
          <a:stretch/>
        </p:blipFill>
        <p:spPr>
          <a:xfrm>
            <a:off x="0" y="0"/>
            <a:ext cx="6857999" cy="5143499"/>
          </a:xfrm>
          <a:prstGeom prst="rect">
            <a:avLst/>
          </a:prstGeom>
        </p:spPr>
      </p:pic>
      <p:sp>
        <p:nvSpPr>
          <p:cNvPr id="2" name="Title 1">
            <a:extLst>
              <a:ext uri="{FF2B5EF4-FFF2-40B4-BE49-F238E27FC236}">
                <a16:creationId xmlns:a16="http://schemas.microsoft.com/office/drawing/2014/main" id="{2B35DE01-2D07-C0EC-5444-9C212BC21A8E}"/>
              </a:ext>
            </a:extLst>
          </p:cNvPr>
          <p:cNvSpPr>
            <a:spLocks noGrp="1"/>
          </p:cNvSpPr>
          <p:nvPr>
            <p:ph type="title"/>
          </p:nvPr>
        </p:nvSpPr>
        <p:spPr>
          <a:xfrm>
            <a:off x="468313" y="1282700"/>
            <a:ext cx="5915025" cy="2139950"/>
          </a:xfrm>
        </p:spPr>
        <p:txBody>
          <a:bodyPr anchor="b">
            <a:normAutofit/>
          </a:bodyPr>
          <a:lstStyle>
            <a:lvl1pPr>
              <a:defRPr sz="4000"/>
            </a:lvl1p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5193CD6E-01C1-4AC4-F21E-6DC7ED967570}"/>
              </a:ext>
            </a:extLst>
          </p:cNvPr>
          <p:cNvSpPr>
            <a:spLocks noGrp="1"/>
          </p:cNvSpPr>
          <p:nvPr>
            <p:ph type="body" idx="1"/>
          </p:nvPr>
        </p:nvSpPr>
        <p:spPr>
          <a:xfrm>
            <a:off x="468313" y="3441700"/>
            <a:ext cx="5915025"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359175-B489-C047-5769-94DF2C6F1ADA}"/>
              </a:ext>
            </a:extLst>
          </p:cNvPr>
          <p:cNvSpPr>
            <a:spLocks noGrp="1"/>
          </p:cNvSpPr>
          <p:nvPr>
            <p:ph type="dt" sz="half" idx="10"/>
          </p:nvPr>
        </p:nvSpPr>
        <p:spPr>
          <a:xfrm>
            <a:off x="471488" y="4767263"/>
            <a:ext cx="1543050" cy="274637"/>
          </a:xfrm>
          <a:prstGeom prst="rect">
            <a:avLst/>
          </a:prstGeom>
        </p:spPr>
        <p:txBody>
          <a:bodyPr/>
          <a:lstStyle/>
          <a:p>
            <a:fld id="{DB6F8597-B301-4269-9124-8E79230A9F5F}" type="datetime1">
              <a:rPr lang="en-IE" smtClean="0"/>
              <a:t>17/06/2025</a:t>
            </a:fld>
            <a:endParaRPr lang="en-IE" dirty="0"/>
          </a:p>
        </p:txBody>
      </p:sp>
      <p:sp>
        <p:nvSpPr>
          <p:cNvPr id="5" name="Footer Placeholder 4">
            <a:extLst>
              <a:ext uri="{FF2B5EF4-FFF2-40B4-BE49-F238E27FC236}">
                <a16:creationId xmlns:a16="http://schemas.microsoft.com/office/drawing/2014/main" id="{07342DB1-2829-633C-2A5E-125A81D7FD0F}"/>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6" name="Slide Number Placeholder 5">
            <a:extLst>
              <a:ext uri="{FF2B5EF4-FFF2-40B4-BE49-F238E27FC236}">
                <a16:creationId xmlns:a16="http://schemas.microsoft.com/office/drawing/2014/main" id="{BDAA979C-0114-749E-238B-22F1454E9E52}"/>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170945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F3B8-E881-6A13-783E-19ADD69DF77B}"/>
              </a:ext>
            </a:extLst>
          </p:cNvPr>
          <p:cNvSpPr>
            <a:spLocks noGrp="1"/>
          </p:cNvSpPr>
          <p:nvPr>
            <p:ph type="title"/>
          </p:nvPr>
        </p:nvSpPr>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D882D0D6-FF5F-7C3A-318A-B8CE95D16C8F}"/>
              </a:ext>
            </a:extLst>
          </p:cNvPr>
          <p:cNvSpPr>
            <a:spLocks noGrp="1"/>
          </p:cNvSpPr>
          <p:nvPr>
            <p:ph sz="half" idx="1"/>
          </p:nvPr>
        </p:nvSpPr>
        <p:spPr>
          <a:xfrm>
            <a:off x="471488" y="1370013"/>
            <a:ext cx="2881312"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69D22E53-5C98-09EF-C44C-28A9945C4C88}"/>
              </a:ext>
            </a:extLst>
          </p:cNvPr>
          <p:cNvSpPr>
            <a:spLocks noGrp="1"/>
          </p:cNvSpPr>
          <p:nvPr>
            <p:ph sz="half" idx="2"/>
          </p:nvPr>
        </p:nvSpPr>
        <p:spPr>
          <a:xfrm>
            <a:off x="3505200" y="1370013"/>
            <a:ext cx="2881313"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Date Placeholder 4">
            <a:extLst>
              <a:ext uri="{FF2B5EF4-FFF2-40B4-BE49-F238E27FC236}">
                <a16:creationId xmlns:a16="http://schemas.microsoft.com/office/drawing/2014/main" id="{5257B4FE-5043-0459-D219-472DC43E6818}"/>
              </a:ext>
            </a:extLst>
          </p:cNvPr>
          <p:cNvSpPr>
            <a:spLocks noGrp="1"/>
          </p:cNvSpPr>
          <p:nvPr>
            <p:ph type="dt" sz="half" idx="10"/>
          </p:nvPr>
        </p:nvSpPr>
        <p:spPr>
          <a:xfrm>
            <a:off x="471488" y="4767263"/>
            <a:ext cx="1543050" cy="274637"/>
          </a:xfrm>
          <a:prstGeom prst="rect">
            <a:avLst/>
          </a:prstGeom>
        </p:spPr>
        <p:txBody>
          <a:bodyPr/>
          <a:lstStyle/>
          <a:p>
            <a:fld id="{4583DB5A-72AE-42BF-8C31-AC69F6ADDD1B}" type="datetime1">
              <a:rPr lang="en-IE" smtClean="0"/>
              <a:t>17/06/2025</a:t>
            </a:fld>
            <a:endParaRPr lang="en-IE" dirty="0"/>
          </a:p>
        </p:txBody>
      </p:sp>
      <p:sp>
        <p:nvSpPr>
          <p:cNvPr id="6" name="Footer Placeholder 5">
            <a:extLst>
              <a:ext uri="{FF2B5EF4-FFF2-40B4-BE49-F238E27FC236}">
                <a16:creationId xmlns:a16="http://schemas.microsoft.com/office/drawing/2014/main" id="{EBC9D0FA-096D-C745-062D-1434A323C3D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7" name="Slide Number Placeholder 6">
            <a:extLst>
              <a:ext uri="{FF2B5EF4-FFF2-40B4-BE49-F238E27FC236}">
                <a16:creationId xmlns:a16="http://schemas.microsoft.com/office/drawing/2014/main" id="{AB44F706-91A2-3408-CDC2-E7CE51872855}"/>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4009450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EC42-AC91-07D6-F938-3DE132200028}"/>
              </a:ext>
            </a:extLst>
          </p:cNvPr>
          <p:cNvSpPr>
            <a:spLocks noGrp="1"/>
          </p:cNvSpPr>
          <p:nvPr>
            <p:ph type="title"/>
          </p:nvPr>
        </p:nvSpPr>
        <p:spPr>
          <a:xfrm>
            <a:off x="473075" y="274638"/>
            <a:ext cx="5915025" cy="993775"/>
          </a:xfrm>
        </p:spPr>
        <p:txBody>
          <a:body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8CF59116-1999-C026-0904-1270EFC77648}"/>
              </a:ext>
            </a:extLst>
          </p:cNvPr>
          <p:cNvSpPr>
            <a:spLocks noGrp="1"/>
          </p:cNvSpPr>
          <p:nvPr>
            <p:ph type="body" idx="1"/>
          </p:nvPr>
        </p:nvSpPr>
        <p:spPr>
          <a:xfrm>
            <a:off x="473075" y="1260475"/>
            <a:ext cx="2900363" cy="619125"/>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756FBE50-9044-6122-709A-6DF93E3AD9FB}"/>
              </a:ext>
            </a:extLst>
          </p:cNvPr>
          <p:cNvSpPr>
            <a:spLocks noGrp="1"/>
          </p:cNvSpPr>
          <p:nvPr>
            <p:ph sz="half" idx="2"/>
          </p:nvPr>
        </p:nvSpPr>
        <p:spPr>
          <a:xfrm>
            <a:off x="473075" y="1879600"/>
            <a:ext cx="2900363" cy="27622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5" name="Text Placeholder 4">
            <a:extLst>
              <a:ext uri="{FF2B5EF4-FFF2-40B4-BE49-F238E27FC236}">
                <a16:creationId xmlns:a16="http://schemas.microsoft.com/office/drawing/2014/main" id="{4D210D2D-8558-F415-1521-72AFA3201B56}"/>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033ED41-698C-F823-3D74-A007193738BB}"/>
              </a:ext>
            </a:extLst>
          </p:cNvPr>
          <p:cNvSpPr>
            <a:spLocks noGrp="1"/>
          </p:cNvSpPr>
          <p:nvPr>
            <p:ph sz="quarter" idx="4"/>
          </p:nvPr>
        </p:nvSpPr>
        <p:spPr>
          <a:xfrm>
            <a:off x="3471863" y="1879600"/>
            <a:ext cx="29162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Date Placeholder 6">
            <a:extLst>
              <a:ext uri="{FF2B5EF4-FFF2-40B4-BE49-F238E27FC236}">
                <a16:creationId xmlns:a16="http://schemas.microsoft.com/office/drawing/2014/main" id="{AF135C22-285E-AC89-6CC0-4900DF2E38CA}"/>
              </a:ext>
            </a:extLst>
          </p:cNvPr>
          <p:cNvSpPr>
            <a:spLocks noGrp="1"/>
          </p:cNvSpPr>
          <p:nvPr>
            <p:ph type="dt" sz="half" idx="10"/>
          </p:nvPr>
        </p:nvSpPr>
        <p:spPr>
          <a:xfrm>
            <a:off x="471488" y="4767263"/>
            <a:ext cx="1543050" cy="274637"/>
          </a:xfrm>
          <a:prstGeom prst="rect">
            <a:avLst/>
          </a:prstGeom>
        </p:spPr>
        <p:txBody>
          <a:bodyPr/>
          <a:lstStyle/>
          <a:p>
            <a:fld id="{F60282AC-5C1A-42A3-9693-D76C096845B6}" type="datetime1">
              <a:rPr lang="en-IE" smtClean="0"/>
              <a:t>17/06/2025</a:t>
            </a:fld>
            <a:endParaRPr lang="en-IE" dirty="0"/>
          </a:p>
        </p:txBody>
      </p:sp>
      <p:sp>
        <p:nvSpPr>
          <p:cNvPr id="8" name="Footer Placeholder 7">
            <a:extLst>
              <a:ext uri="{FF2B5EF4-FFF2-40B4-BE49-F238E27FC236}">
                <a16:creationId xmlns:a16="http://schemas.microsoft.com/office/drawing/2014/main" id="{851E7E4E-D2A5-8AEC-5ED3-016556149728}"/>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9" name="Slide Number Placeholder 8">
            <a:extLst>
              <a:ext uri="{FF2B5EF4-FFF2-40B4-BE49-F238E27FC236}">
                <a16:creationId xmlns:a16="http://schemas.microsoft.com/office/drawing/2014/main" id="{168648A5-02AF-422F-9BE4-CC5BB08C76C4}"/>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279036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8410-E80F-E789-0B01-F237795104E6}"/>
              </a:ext>
            </a:extLst>
          </p:cNvPr>
          <p:cNvSpPr>
            <a:spLocks noGrp="1"/>
          </p:cNvSpPr>
          <p:nvPr>
            <p:ph type="title"/>
          </p:nvPr>
        </p:nvSpPr>
        <p:spPr/>
        <p:txBody>
          <a:bodyPr/>
          <a:lstStyle/>
          <a:p>
            <a:r>
              <a:rPr lang="en-GB"/>
              <a:t>Click to edit Master title style</a:t>
            </a:r>
            <a:endParaRPr lang="en-IE"/>
          </a:p>
        </p:txBody>
      </p:sp>
      <p:sp>
        <p:nvSpPr>
          <p:cNvPr id="3" name="Date Placeholder 2">
            <a:extLst>
              <a:ext uri="{FF2B5EF4-FFF2-40B4-BE49-F238E27FC236}">
                <a16:creationId xmlns:a16="http://schemas.microsoft.com/office/drawing/2014/main" id="{52132A38-2457-93A7-F850-04129B1A6559}"/>
              </a:ext>
            </a:extLst>
          </p:cNvPr>
          <p:cNvSpPr>
            <a:spLocks noGrp="1"/>
          </p:cNvSpPr>
          <p:nvPr>
            <p:ph type="dt" sz="half" idx="10"/>
          </p:nvPr>
        </p:nvSpPr>
        <p:spPr>
          <a:xfrm>
            <a:off x="471488" y="4767263"/>
            <a:ext cx="1543050" cy="274637"/>
          </a:xfrm>
          <a:prstGeom prst="rect">
            <a:avLst/>
          </a:prstGeom>
        </p:spPr>
        <p:txBody>
          <a:bodyPr/>
          <a:lstStyle/>
          <a:p>
            <a:fld id="{62EF83C6-FFDB-4D29-BF31-25E752CF4AAE}" type="datetime1">
              <a:rPr lang="en-IE" smtClean="0"/>
              <a:t>17/06/2025</a:t>
            </a:fld>
            <a:endParaRPr lang="en-IE" dirty="0"/>
          </a:p>
        </p:txBody>
      </p:sp>
      <p:sp>
        <p:nvSpPr>
          <p:cNvPr id="4" name="Footer Placeholder 3">
            <a:extLst>
              <a:ext uri="{FF2B5EF4-FFF2-40B4-BE49-F238E27FC236}">
                <a16:creationId xmlns:a16="http://schemas.microsoft.com/office/drawing/2014/main" id="{46B9F507-FD4B-7146-3147-7591A815ED85}"/>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5" name="Slide Number Placeholder 4">
            <a:extLst>
              <a:ext uri="{FF2B5EF4-FFF2-40B4-BE49-F238E27FC236}">
                <a16:creationId xmlns:a16="http://schemas.microsoft.com/office/drawing/2014/main" id="{F66B09F7-1834-238C-8AB4-4705A34C78BB}"/>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70591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86599-34EA-74D8-7B90-E0000711C3A9}"/>
              </a:ext>
            </a:extLst>
          </p:cNvPr>
          <p:cNvSpPr>
            <a:spLocks noGrp="1"/>
          </p:cNvSpPr>
          <p:nvPr>
            <p:ph type="dt" sz="half" idx="10"/>
          </p:nvPr>
        </p:nvSpPr>
        <p:spPr>
          <a:xfrm>
            <a:off x="471488" y="4767263"/>
            <a:ext cx="1543050" cy="274637"/>
          </a:xfrm>
          <a:prstGeom prst="rect">
            <a:avLst/>
          </a:prstGeom>
        </p:spPr>
        <p:txBody>
          <a:bodyPr/>
          <a:lstStyle/>
          <a:p>
            <a:fld id="{A0D79AF7-A22E-4948-9C7E-DC4060D9BC38}" type="datetime1">
              <a:rPr lang="en-IE" smtClean="0"/>
              <a:t>17/06/2025</a:t>
            </a:fld>
            <a:endParaRPr lang="en-IE" dirty="0"/>
          </a:p>
        </p:txBody>
      </p:sp>
      <p:sp>
        <p:nvSpPr>
          <p:cNvPr id="3" name="Footer Placeholder 2">
            <a:extLst>
              <a:ext uri="{FF2B5EF4-FFF2-40B4-BE49-F238E27FC236}">
                <a16:creationId xmlns:a16="http://schemas.microsoft.com/office/drawing/2014/main" id="{0579127C-B56F-AA46-2412-08DBE09DF21E}"/>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4" name="Slide Number Placeholder 3">
            <a:extLst>
              <a:ext uri="{FF2B5EF4-FFF2-40B4-BE49-F238E27FC236}">
                <a16:creationId xmlns:a16="http://schemas.microsoft.com/office/drawing/2014/main" id="{4A4CF0AF-517B-FBD5-473B-269656732A9A}"/>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56118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03D9-5CC1-02DA-9C0A-F78CAA2E701D}"/>
              </a:ext>
            </a:extLst>
          </p:cNvPr>
          <p:cNvSpPr>
            <a:spLocks noGrp="1"/>
          </p:cNvSpPr>
          <p:nvPr>
            <p:ph type="title"/>
          </p:nvPr>
        </p:nvSpPr>
        <p:spPr>
          <a:xfrm>
            <a:off x="473075" y="342900"/>
            <a:ext cx="2211388" cy="1200150"/>
          </a:xfrm>
        </p:spPr>
        <p:txBody>
          <a:bodyPr anchor="b"/>
          <a:lstStyle>
            <a:lvl1pPr>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58ECE5C8-9331-FBAB-036D-FC242FE9FC09}"/>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AB25B1A1-EC6A-7DC9-EB81-F70FFB75CF80}"/>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99FA11-8220-504D-F291-9D80CB1417CC}"/>
              </a:ext>
            </a:extLst>
          </p:cNvPr>
          <p:cNvSpPr>
            <a:spLocks noGrp="1"/>
          </p:cNvSpPr>
          <p:nvPr>
            <p:ph type="dt" sz="half" idx="10"/>
          </p:nvPr>
        </p:nvSpPr>
        <p:spPr>
          <a:xfrm>
            <a:off x="471488" y="4767263"/>
            <a:ext cx="1543050" cy="274637"/>
          </a:xfrm>
          <a:prstGeom prst="rect">
            <a:avLst/>
          </a:prstGeom>
        </p:spPr>
        <p:txBody>
          <a:bodyPr/>
          <a:lstStyle/>
          <a:p>
            <a:fld id="{A1A91350-9B6D-4843-82BC-5B95A31A7F06}" type="datetime1">
              <a:rPr lang="en-IE" smtClean="0"/>
              <a:t>17/06/2025</a:t>
            </a:fld>
            <a:endParaRPr lang="en-IE" dirty="0"/>
          </a:p>
        </p:txBody>
      </p:sp>
      <p:sp>
        <p:nvSpPr>
          <p:cNvPr id="6" name="Footer Placeholder 5">
            <a:extLst>
              <a:ext uri="{FF2B5EF4-FFF2-40B4-BE49-F238E27FC236}">
                <a16:creationId xmlns:a16="http://schemas.microsoft.com/office/drawing/2014/main" id="{8D8F28E8-B60D-DC3C-0D5B-0D49C74FFAAC}"/>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7" name="Slide Number Placeholder 6">
            <a:extLst>
              <a:ext uri="{FF2B5EF4-FFF2-40B4-BE49-F238E27FC236}">
                <a16:creationId xmlns:a16="http://schemas.microsoft.com/office/drawing/2014/main" id="{0704BBBC-B003-B066-C432-B4EA415C1BA6}"/>
              </a:ext>
            </a:extLst>
          </p:cNvPr>
          <p:cNvSpPr>
            <a:spLocks noGrp="1"/>
          </p:cNvSpPr>
          <p:nvPr>
            <p:ph type="sldNum" sz="quarter" idx="12"/>
          </p:nvPr>
        </p:nvSpPr>
        <p:spPr/>
        <p:txBody>
          <a:bodyPr/>
          <a:lstStyle/>
          <a:p>
            <a:fld id="{17E67D8A-34D6-474B-B6E0-2EEA3E55DD9F}" type="slidenum">
              <a:rPr lang="en-IE" smtClean="0"/>
              <a:t>‹#›</a:t>
            </a:fld>
            <a:endParaRPr lang="en-IE" dirty="0"/>
          </a:p>
        </p:txBody>
      </p:sp>
    </p:spTree>
    <p:extLst>
      <p:ext uri="{BB962C8B-B14F-4D97-AF65-F5344CB8AC3E}">
        <p14:creationId xmlns:p14="http://schemas.microsoft.com/office/powerpoint/2010/main" val="1730958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008A-946F-53E9-61A6-B8457F5DE511}"/>
              </a:ext>
            </a:extLst>
          </p:cNvPr>
          <p:cNvSpPr>
            <a:spLocks noGrp="1"/>
          </p:cNvSpPr>
          <p:nvPr>
            <p:ph type="title"/>
          </p:nvPr>
        </p:nvSpPr>
        <p:spPr>
          <a:xfrm>
            <a:off x="473075" y="342900"/>
            <a:ext cx="2211388" cy="1200150"/>
          </a:xfrm>
        </p:spPr>
        <p:txBody>
          <a:bodyPr anchor="b"/>
          <a:lstStyle>
            <a:lvl1pPr>
              <a:defRPr sz="3200"/>
            </a:lvl1pPr>
          </a:lstStyle>
          <a:p>
            <a:r>
              <a:rPr lang="en-GB" dirty="0"/>
              <a:t>Click to edit Master title style</a:t>
            </a:r>
            <a:endParaRPr lang="en-IE" dirty="0"/>
          </a:p>
        </p:txBody>
      </p:sp>
      <p:sp>
        <p:nvSpPr>
          <p:cNvPr id="3" name="Picture Placeholder 2">
            <a:extLst>
              <a:ext uri="{FF2B5EF4-FFF2-40B4-BE49-F238E27FC236}">
                <a16:creationId xmlns:a16="http://schemas.microsoft.com/office/drawing/2014/main" id="{A939D858-D97A-BD10-CBA7-7ECC60F86A10}"/>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398F69F4-C1F3-BB51-77B4-1CD572492B21}"/>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A915B6-FDD5-54A9-543A-F33D4D1F7F06}"/>
              </a:ext>
            </a:extLst>
          </p:cNvPr>
          <p:cNvSpPr>
            <a:spLocks noGrp="1"/>
          </p:cNvSpPr>
          <p:nvPr>
            <p:ph type="dt" sz="half" idx="10"/>
          </p:nvPr>
        </p:nvSpPr>
        <p:spPr>
          <a:xfrm>
            <a:off x="471488" y="4767263"/>
            <a:ext cx="1543050" cy="274637"/>
          </a:xfrm>
          <a:prstGeom prst="rect">
            <a:avLst/>
          </a:prstGeom>
        </p:spPr>
        <p:txBody>
          <a:bodyPr/>
          <a:lstStyle/>
          <a:p>
            <a:fld id="{6BBD7C7D-3C0E-4449-A7B7-F6FB77450641}" type="datetime1">
              <a:rPr lang="en-IE" smtClean="0"/>
              <a:t>17/06/2025</a:t>
            </a:fld>
            <a:endParaRPr lang="en-IE" dirty="0"/>
          </a:p>
        </p:txBody>
      </p:sp>
      <p:sp>
        <p:nvSpPr>
          <p:cNvPr id="6" name="Footer Placeholder 5">
            <a:extLst>
              <a:ext uri="{FF2B5EF4-FFF2-40B4-BE49-F238E27FC236}">
                <a16:creationId xmlns:a16="http://schemas.microsoft.com/office/drawing/2014/main" id="{9333CD8E-756B-75A3-97E1-432F87675926}"/>
              </a:ext>
            </a:extLst>
          </p:cNvPr>
          <p:cNvSpPr>
            <a:spLocks noGrp="1"/>
          </p:cNvSpPr>
          <p:nvPr>
            <p:ph type="ftr" sz="quarter" idx="11"/>
          </p:nvPr>
        </p:nvSpPr>
        <p:spPr>
          <a:xfrm>
            <a:off x="2271713" y="4767263"/>
            <a:ext cx="2314575" cy="274637"/>
          </a:xfrm>
          <a:prstGeom prst="rect">
            <a:avLst/>
          </a:prstGeom>
        </p:spPr>
        <p:txBody>
          <a:bodyPr/>
          <a:lstStyle/>
          <a:p>
            <a:endParaRPr lang="en-IE" dirty="0"/>
          </a:p>
        </p:txBody>
      </p:sp>
      <p:sp>
        <p:nvSpPr>
          <p:cNvPr id="8" name="Slide Number Placeholder 5">
            <a:extLst>
              <a:ext uri="{FF2B5EF4-FFF2-40B4-BE49-F238E27FC236}">
                <a16:creationId xmlns:a16="http://schemas.microsoft.com/office/drawing/2014/main" id="{C2913AA3-7E12-6FCD-9568-E6E2A5B07B5C}"/>
              </a:ext>
            </a:extLst>
          </p:cNvPr>
          <p:cNvSpPr>
            <a:spLocks noGrp="1"/>
          </p:cNvSpPr>
          <p:nvPr>
            <p:ph type="sldNum" sz="quarter" idx="4"/>
          </p:nvPr>
        </p:nvSpPr>
        <p:spPr>
          <a:xfrm>
            <a:off x="219074" y="4712493"/>
            <a:ext cx="571501" cy="274637"/>
          </a:xfrm>
          <a:prstGeom prst="rect">
            <a:avLst/>
          </a:prstGeom>
        </p:spPr>
        <p:txBody>
          <a:bodyPr vert="horz" lIns="91440" tIns="45720" rIns="91440" bIns="45720" rtlCol="0" anchor="ctr"/>
          <a:lstStyle>
            <a:lvl1pPr algn="ct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17E67D8A-34D6-474B-B6E0-2EEA3E55DD9F}" type="slidenum">
              <a:rPr lang="en-IE" smtClean="0"/>
              <a:pPr/>
              <a:t>‹#›</a:t>
            </a:fld>
            <a:endParaRPr lang="en-IE" dirty="0"/>
          </a:p>
        </p:txBody>
      </p:sp>
    </p:spTree>
    <p:extLst>
      <p:ext uri="{BB962C8B-B14F-4D97-AF65-F5344CB8AC3E}">
        <p14:creationId xmlns:p14="http://schemas.microsoft.com/office/powerpoint/2010/main" val="243736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D286AE-2472-5B84-11AD-43AFF784D853}"/>
              </a:ext>
            </a:extLst>
          </p:cNvPr>
          <p:cNvPicPr>
            <a:picLocks noChangeAspect="1"/>
          </p:cNvPicPr>
          <p:nvPr userDrawn="1"/>
        </p:nvPicPr>
        <p:blipFill>
          <a:blip r:embed="rId13"/>
          <a:srcRect/>
          <a:stretch/>
        </p:blipFill>
        <p:spPr>
          <a:xfrm>
            <a:off x="0" y="0"/>
            <a:ext cx="6857998" cy="5143498"/>
          </a:xfrm>
          <a:prstGeom prst="rect">
            <a:avLst/>
          </a:prstGeom>
        </p:spPr>
      </p:pic>
      <p:sp>
        <p:nvSpPr>
          <p:cNvPr id="2" name="Title Placeholder 1">
            <a:extLst>
              <a:ext uri="{FF2B5EF4-FFF2-40B4-BE49-F238E27FC236}">
                <a16:creationId xmlns:a16="http://schemas.microsoft.com/office/drawing/2014/main" id="{B67E7B9D-978D-D920-9147-F81E3AD05DF8}"/>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GB" dirty="0"/>
              <a:t>Click to edit Master title style</a:t>
            </a:r>
            <a:endParaRPr lang="en-IE" dirty="0"/>
          </a:p>
        </p:txBody>
      </p:sp>
      <p:sp>
        <p:nvSpPr>
          <p:cNvPr id="3" name="Text Placeholder 2">
            <a:extLst>
              <a:ext uri="{FF2B5EF4-FFF2-40B4-BE49-F238E27FC236}">
                <a16:creationId xmlns:a16="http://schemas.microsoft.com/office/drawing/2014/main" id="{2CE91C35-5AED-CCBF-0577-88DEFD9E48AE}"/>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E" dirty="0"/>
          </a:p>
        </p:txBody>
      </p:sp>
      <p:sp>
        <p:nvSpPr>
          <p:cNvPr id="6" name="Slide Number Placeholder 5">
            <a:extLst>
              <a:ext uri="{FF2B5EF4-FFF2-40B4-BE49-F238E27FC236}">
                <a16:creationId xmlns:a16="http://schemas.microsoft.com/office/drawing/2014/main" id="{EC71ED3A-D3F5-F94D-2229-BC763F824486}"/>
              </a:ext>
            </a:extLst>
          </p:cNvPr>
          <p:cNvSpPr>
            <a:spLocks noGrp="1"/>
          </p:cNvSpPr>
          <p:nvPr>
            <p:ph type="sldNum" sz="quarter" idx="4"/>
          </p:nvPr>
        </p:nvSpPr>
        <p:spPr>
          <a:xfrm>
            <a:off x="219074" y="4712493"/>
            <a:ext cx="571501" cy="274637"/>
          </a:xfrm>
          <a:prstGeom prst="rect">
            <a:avLst/>
          </a:prstGeom>
        </p:spPr>
        <p:txBody>
          <a:bodyPr vert="horz" lIns="91440" tIns="45720" rIns="91440" bIns="45720" rtlCol="0" anchor="ctr"/>
          <a:lstStyle>
            <a:lvl1pPr algn="ctr">
              <a:defRPr sz="12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17E67D8A-34D6-474B-B6E0-2EEA3E55DD9F}" type="slidenum">
              <a:rPr lang="en-IE" smtClean="0"/>
              <a:pPr/>
              <a:t>‹#›</a:t>
            </a:fld>
            <a:endParaRPr lang="en-IE" dirty="0"/>
          </a:p>
        </p:txBody>
      </p:sp>
    </p:spTree>
    <p:extLst>
      <p:ext uri="{BB962C8B-B14F-4D97-AF65-F5344CB8AC3E}">
        <p14:creationId xmlns:p14="http://schemas.microsoft.com/office/powerpoint/2010/main" val="30269747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4.png"/><Relationship Id="rId7" Type="http://schemas.openxmlformats.org/officeDocument/2006/relationships/slide" Target="slide26.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hyperlink" Target="https://edco.ie/ybn9"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edco.ie/5pra"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edco.ie/px4d" TargetMode="Externa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s://toytheater.com/play-money-europ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archive.org/"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hyperlink" Target="https://edco.ie/rxfk"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hyperlink" Target="https://edco.ie/e4bk"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edco.ie/p8ey"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hyperlink" Target="https://edco.ie/xvwd"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dco.ie/tpr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hyperlink" Target="https://edco.ie/5x8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hyperlink" Target="https://edco.ie/x2x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hyperlink" Target="https://edco.ie/wknc"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dco.ie/3jj4"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hyperlink" Target="https://edco.ie/54fq"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edco.ie/3xts"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edco.ie/r3ej"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What is missing?</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10</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62D3CA9F-6FA3-CEEB-70FE-DFAFEE680BC3}"/>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117358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Put something on the number after __</a:t>
            </a:r>
          </a:p>
          <a:p>
            <a:pPr marL="266700" indent="-266700">
              <a:lnSpc>
                <a:spcPct val="100000"/>
              </a:lnSpc>
              <a:spcBef>
                <a:spcPts val="0"/>
              </a:spcBef>
              <a:spcAft>
                <a:spcPts val="1100"/>
              </a:spcAft>
            </a:pPr>
            <a:r>
              <a:rPr lang="en-US" sz="2200" dirty="0">
                <a:sym typeface="Mulish"/>
              </a:rPr>
              <a:t>Put something on the number before __</a:t>
            </a:r>
          </a:p>
          <a:p>
            <a:pPr marL="266700" indent="-266700">
              <a:lnSpc>
                <a:spcPct val="100000"/>
              </a:lnSpc>
              <a:spcBef>
                <a:spcPts val="0"/>
              </a:spcBef>
              <a:spcAft>
                <a:spcPts val="1100"/>
              </a:spcAft>
            </a:pPr>
            <a:r>
              <a:rPr lang="en-US" sz="2200" dirty="0">
                <a:sym typeface="Mulish"/>
              </a:rPr>
              <a:t>Put something between __ and __</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11</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260955412"/>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DA084F7A-4229-9DAF-3CCF-417356D0A01A}"/>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85010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12</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11</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35456" y="1187474"/>
            <a:ext cx="588859" cy="954107"/>
          </a:xfrm>
          <a:prstGeom prst="rect">
            <a:avLst/>
          </a:prstGeom>
          <a:noFill/>
        </p:spPr>
        <p:txBody>
          <a:bodyPr wrap="square" rtlCol="0">
            <a:spAutoFit/>
          </a:bodyPr>
          <a:lstStyle/>
          <a:p>
            <a:pPr algn="ctr"/>
            <a:r>
              <a:rPr lang="en" sz="2800" b="1" dirty="0">
                <a:latin typeface="Comfortaa"/>
                <a:ea typeface="Comfortaa"/>
                <a:cs typeface="Comfortaa"/>
                <a:sym typeface="Comfortaa"/>
              </a:rPr>
              <a:t>12</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13</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Tree>
    <p:extLst>
      <p:ext uri="{BB962C8B-B14F-4D97-AF65-F5344CB8AC3E}">
        <p14:creationId xmlns:p14="http://schemas.microsoft.com/office/powerpoint/2010/main" val="174229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13</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11</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35456" y="1187474"/>
            <a:ext cx="588859" cy="954107"/>
          </a:xfrm>
          <a:prstGeom prst="rect">
            <a:avLst/>
          </a:prstGeom>
          <a:noFill/>
        </p:spPr>
        <p:txBody>
          <a:bodyPr wrap="square" rtlCol="0">
            <a:spAutoFit/>
          </a:bodyPr>
          <a:lstStyle/>
          <a:p>
            <a:pPr algn="ctr"/>
            <a:r>
              <a:rPr lang="en" sz="2800" b="1" dirty="0">
                <a:latin typeface="Comfortaa"/>
                <a:ea typeface="Comfortaa"/>
                <a:cs typeface="Comfortaa"/>
                <a:sym typeface="Comfortaa"/>
              </a:rPr>
              <a:t>12</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13</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
        <p:nvSpPr>
          <p:cNvPr id="2" name="TextBox 1">
            <a:extLst>
              <a:ext uri="{FF2B5EF4-FFF2-40B4-BE49-F238E27FC236}">
                <a16:creationId xmlns:a16="http://schemas.microsoft.com/office/drawing/2014/main" id="{21EA6646-5A74-78CC-7E6D-F98E8DA16C15}"/>
              </a:ext>
            </a:extLst>
          </p:cNvPr>
          <p:cNvSpPr txBox="1"/>
          <p:nvPr/>
        </p:nvSpPr>
        <p:spPr>
          <a:xfrm>
            <a:off x="5167900"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14</a:t>
            </a:r>
          </a:p>
          <a:p>
            <a:pPr algn="ctr"/>
            <a:endParaRPr lang="en-IE" sz="2800" dirty="0"/>
          </a:p>
        </p:txBody>
      </p:sp>
    </p:spTree>
    <p:extLst>
      <p:ext uri="{BB962C8B-B14F-4D97-AF65-F5344CB8AC3E}">
        <p14:creationId xmlns:p14="http://schemas.microsoft.com/office/powerpoint/2010/main" val="2906986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14</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13</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35456" y="1187474"/>
            <a:ext cx="588859" cy="954107"/>
          </a:xfrm>
          <a:prstGeom prst="rect">
            <a:avLst/>
          </a:prstGeom>
          <a:noFill/>
        </p:spPr>
        <p:txBody>
          <a:bodyPr wrap="square" rtlCol="0">
            <a:spAutoFit/>
          </a:bodyPr>
          <a:lstStyle/>
          <a:p>
            <a:pPr algn="ctr"/>
            <a:r>
              <a:rPr lang="en" sz="2800" b="1" dirty="0">
                <a:latin typeface="Comfortaa"/>
                <a:ea typeface="Comfortaa"/>
                <a:cs typeface="Comfortaa"/>
                <a:sym typeface="Comfortaa"/>
              </a:rPr>
              <a:t>14</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15</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Tree>
    <p:extLst>
      <p:ext uri="{BB962C8B-B14F-4D97-AF65-F5344CB8AC3E}">
        <p14:creationId xmlns:p14="http://schemas.microsoft.com/office/powerpoint/2010/main" val="324341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15</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13</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35456" y="1187474"/>
            <a:ext cx="588859" cy="954107"/>
          </a:xfrm>
          <a:prstGeom prst="rect">
            <a:avLst/>
          </a:prstGeom>
          <a:noFill/>
        </p:spPr>
        <p:txBody>
          <a:bodyPr wrap="square" rtlCol="0">
            <a:spAutoFit/>
          </a:bodyPr>
          <a:lstStyle/>
          <a:p>
            <a:pPr algn="ctr"/>
            <a:r>
              <a:rPr lang="en" sz="2800" b="1" dirty="0">
                <a:latin typeface="Comfortaa"/>
                <a:ea typeface="Comfortaa"/>
                <a:cs typeface="Comfortaa"/>
                <a:sym typeface="Comfortaa"/>
              </a:rPr>
              <a:t>14</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15</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
        <p:nvSpPr>
          <p:cNvPr id="2" name="TextBox 1">
            <a:extLst>
              <a:ext uri="{FF2B5EF4-FFF2-40B4-BE49-F238E27FC236}">
                <a16:creationId xmlns:a16="http://schemas.microsoft.com/office/drawing/2014/main" id="{21EA6646-5A74-78CC-7E6D-F98E8DA16C15}"/>
              </a:ext>
            </a:extLst>
          </p:cNvPr>
          <p:cNvSpPr txBox="1"/>
          <p:nvPr/>
        </p:nvSpPr>
        <p:spPr>
          <a:xfrm>
            <a:off x="5167900"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16</a:t>
            </a:r>
          </a:p>
          <a:p>
            <a:pPr algn="ctr"/>
            <a:endParaRPr lang="en-IE" sz="2800" dirty="0"/>
          </a:p>
        </p:txBody>
      </p:sp>
    </p:spTree>
    <p:extLst>
      <p:ext uri="{BB962C8B-B14F-4D97-AF65-F5344CB8AC3E}">
        <p14:creationId xmlns:p14="http://schemas.microsoft.com/office/powerpoint/2010/main" val="1331649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16</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15</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35456" y="1187474"/>
            <a:ext cx="588859" cy="954107"/>
          </a:xfrm>
          <a:prstGeom prst="rect">
            <a:avLst/>
          </a:prstGeom>
          <a:noFill/>
        </p:spPr>
        <p:txBody>
          <a:bodyPr wrap="square" rtlCol="0">
            <a:spAutoFit/>
          </a:bodyPr>
          <a:lstStyle/>
          <a:p>
            <a:pPr algn="ctr"/>
            <a:r>
              <a:rPr lang="en" sz="2800" b="1" dirty="0">
                <a:latin typeface="Comfortaa"/>
                <a:ea typeface="Comfortaa"/>
                <a:cs typeface="Comfortaa"/>
                <a:sym typeface="Comfortaa"/>
              </a:rPr>
              <a:t>16</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17</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Tree>
    <p:extLst>
      <p:ext uri="{BB962C8B-B14F-4D97-AF65-F5344CB8AC3E}">
        <p14:creationId xmlns:p14="http://schemas.microsoft.com/office/powerpoint/2010/main" val="3297335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17</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15</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35456" y="1187474"/>
            <a:ext cx="588859" cy="954107"/>
          </a:xfrm>
          <a:prstGeom prst="rect">
            <a:avLst/>
          </a:prstGeom>
          <a:noFill/>
        </p:spPr>
        <p:txBody>
          <a:bodyPr wrap="square" rtlCol="0">
            <a:spAutoFit/>
          </a:bodyPr>
          <a:lstStyle/>
          <a:p>
            <a:pPr algn="ctr"/>
            <a:r>
              <a:rPr lang="en" sz="2800" b="1" dirty="0">
                <a:latin typeface="Comfortaa"/>
                <a:ea typeface="Comfortaa"/>
                <a:cs typeface="Comfortaa"/>
                <a:sym typeface="Comfortaa"/>
              </a:rPr>
              <a:t>16</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17</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
        <p:nvSpPr>
          <p:cNvPr id="2" name="TextBox 1">
            <a:extLst>
              <a:ext uri="{FF2B5EF4-FFF2-40B4-BE49-F238E27FC236}">
                <a16:creationId xmlns:a16="http://schemas.microsoft.com/office/drawing/2014/main" id="{21EA6646-5A74-78CC-7E6D-F98E8DA16C15}"/>
              </a:ext>
            </a:extLst>
          </p:cNvPr>
          <p:cNvSpPr txBox="1"/>
          <p:nvPr/>
        </p:nvSpPr>
        <p:spPr>
          <a:xfrm>
            <a:off x="5167900"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18</a:t>
            </a:r>
          </a:p>
          <a:p>
            <a:pPr algn="ctr"/>
            <a:endParaRPr lang="en-IE" sz="2800" dirty="0"/>
          </a:p>
        </p:txBody>
      </p:sp>
    </p:spTree>
    <p:extLst>
      <p:ext uri="{BB962C8B-B14F-4D97-AF65-F5344CB8AC3E}">
        <p14:creationId xmlns:p14="http://schemas.microsoft.com/office/powerpoint/2010/main" val="228041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18</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17</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35456" y="1187474"/>
            <a:ext cx="588859" cy="954107"/>
          </a:xfrm>
          <a:prstGeom prst="rect">
            <a:avLst/>
          </a:prstGeom>
          <a:noFill/>
        </p:spPr>
        <p:txBody>
          <a:bodyPr wrap="square" rtlCol="0">
            <a:spAutoFit/>
          </a:bodyPr>
          <a:lstStyle/>
          <a:p>
            <a:pPr algn="ctr"/>
            <a:r>
              <a:rPr lang="en" sz="2800" b="1" dirty="0">
                <a:latin typeface="Comfortaa"/>
                <a:ea typeface="Comfortaa"/>
                <a:cs typeface="Comfortaa"/>
                <a:sym typeface="Comfortaa"/>
              </a:rPr>
              <a:t>18</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19</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Tree>
    <p:extLst>
      <p:ext uri="{BB962C8B-B14F-4D97-AF65-F5344CB8AC3E}">
        <p14:creationId xmlns:p14="http://schemas.microsoft.com/office/powerpoint/2010/main" val="983907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12" name="Picture 11">
            <a:extLst>
              <a:ext uri="{FF2B5EF4-FFF2-40B4-BE49-F238E27FC236}">
                <a16:creationId xmlns:a16="http://schemas.microsoft.com/office/drawing/2014/main" id="{CEC027A5-883D-D8FF-0201-6650D59FCF5C}"/>
              </a:ext>
            </a:extLst>
          </p:cNvPr>
          <p:cNvPicPr>
            <a:picLocks noChangeAspect="1"/>
          </p:cNvPicPr>
          <p:nvPr/>
        </p:nvPicPr>
        <p:blipFill>
          <a:blip r:embed="rId3"/>
          <a:srcRect l="-1" t="1" r="33378" b="-4955"/>
          <a:stretch/>
        </p:blipFill>
        <p:spPr>
          <a:xfrm>
            <a:off x="652628" y="837714"/>
            <a:ext cx="5603293" cy="1529933"/>
          </a:xfrm>
          <a:prstGeom prst="rect">
            <a:avLst/>
          </a:prstGeom>
        </p:spPr>
      </p:pic>
      <p:pic>
        <p:nvPicPr>
          <p:cNvPr id="24" name="Picture 23">
            <a:extLst>
              <a:ext uri="{FF2B5EF4-FFF2-40B4-BE49-F238E27FC236}">
                <a16:creationId xmlns:a16="http://schemas.microsoft.com/office/drawing/2014/main" id="{BD76ACFC-A3DC-3A5C-A9A9-453D31B65866}"/>
              </a:ext>
            </a:extLst>
          </p:cNvPr>
          <p:cNvPicPr>
            <a:picLocks noChangeAspect="1"/>
          </p:cNvPicPr>
          <p:nvPr/>
        </p:nvPicPr>
        <p:blipFill>
          <a:blip r:embed="rId4"/>
          <a:srcRect l="4226" r="4226"/>
          <a:stretch/>
        </p:blipFill>
        <p:spPr>
          <a:xfrm>
            <a:off x="5103453" y="934003"/>
            <a:ext cx="964179" cy="1282153"/>
          </a:xfrm>
          <a:prstGeom prst="rect">
            <a:avLst/>
          </a:prstGeom>
        </p:spPr>
      </p:pic>
      <p:sp>
        <p:nvSpPr>
          <p:cNvPr id="3" name="Content Placeholder 2">
            <a:extLst>
              <a:ext uri="{FF2B5EF4-FFF2-40B4-BE49-F238E27FC236}">
                <a16:creationId xmlns:a16="http://schemas.microsoft.com/office/drawing/2014/main" id="{5D8CC549-F744-4D2A-FC66-93A5501DBABF}"/>
              </a:ext>
            </a:extLst>
          </p:cNvPr>
          <p:cNvSpPr>
            <a:spLocks noGrp="1"/>
          </p:cNvSpPr>
          <p:nvPr>
            <p:ph idx="1"/>
          </p:nvPr>
        </p:nvSpPr>
        <p:spPr>
          <a:xfrm>
            <a:off x="452437" y="1222381"/>
            <a:ext cx="5915025" cy="1747157"/>
          </a:xfrm>
        </p:spPr>
        <p:txBody>
          <a:bodyPr>
            <a:normAutofit lnSpcReduction="10000"/>
          </a:bodyPr>
          <a:lstStyle/>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a:p>
            <a:pPr marL="0" indent="0">
              <a:spcBef>
                <a:spcPts val="0"/>
              </a:spcBef>
              <a:spcAft>
                <a:spcPts val="1100"/>
              </a:spcAft>
              <a:buNone/>
            </a:pPr>
            <a:endParaRPr lang="en-US" sz="2200" dirty="0">
              <a:sym typeface="Mulish"/>
            </a:endParaRPr>
          </a:p>
          <a:p>
            <a:pPr>
              <a:spcBef>
                <a:spcPts val="0"/>
              </a:spcBef>
              <a:spcAft>
                <a:spcPts val="1100"/>
              </a:spcAft>
            </a:pPr>
            <a:r>
              <a:rPr lang="en-US" sz="2200" dirty="0">
                <a:sym typeface="Mulish"/>
              </a:rPr>
              <a:t>What number comes next?</a:t>
            </a:r>
          </a:p>
          <a:p>
            <a:pPr marL="266700" indent="-266700">
              <a:spcBef>
                <a:spcPts val="0"/>
              </a:spcBef>
              <a:spcAft>
                <a:spcPts val="1100"/>
              </a:spcAft>
            </a:pPr>
            <a:endParaRPr lang="en-US" sz="2200" dirty="0">
              <a:sym typeface="Mulish"/>
            </a:endParaRPr>
          </a:p>
          <a:p>
            <a:pPr marL="266700" indent="-266700">
              <a:spcBef>
                <a:spcPts val="0"/>
              </a:spcBef>
              <a:spcAft>
                <a:spcPts val="1100"/>
              </a:spcAft>
            </a:pPr>
            <a:endParaRPr lang="en-US" sz="2200" dirty="0">
              <a:sym typeface="Mulish"/>
            </a:endParaRPr>
          </a:p>
          <a:p>
            <a:pPr marL="0" indent="0">
              <a:spcBef>
                <a:spcPts val="0"/>
              </a:spcBef>
              <a:spcAft>
                <a:spcPts val="1100"/>
              </a:spcAft>
              <a:buNone/>
            </a:pPr>
            <a:endParaRPr lang="en-US" sz="2200" dirty="0">
              <a:sym typeface="Mulish"/>
            </a:endParaRPr>
          </a:p>
        </p:txBody>
      </p:sp>
      <p:sp>
        <p:nvSpPr>
          <p:cNvPr id="6" name="Slide Number Placeholder 5">
            <a:extLst>
              <a:ext uri="{FF2B5EF4-FFF2-40B4-BE49-F238E27FC236}">
                <a16:creationId xmlns:a16="http://schemas.microsoft.com/office/drawing/2014/main" id="{D28AD1E5-1E3B-9312-A878-0FD031591D46}"/>
              </a:ext>
            </a:extLst>
          </p:cNvPr>
          <p:cNvSpPr>
            <a:spLocks noGrp="1"/>
          </p:cNvSpPr>
          <p:nvPr>
            <p:ph type="sldNum" sz="quarter" idx="12"/>
          </p:nvPr>
        </p:nvSpPr>
        <p:spPr/>
        <p:txBody>
          <a:bodyPr/>
          <a:lstStyle/>
          <a:p>
            <a:fld id="{17E67D8A-34D6-474B-B6E0-2EEA3E55DD9F}" type="slidenum">
              <a:rPr lang="en-IE" smtClean="0"/>
              <a:t>19</a:t>
            </a:fld>
            <a:endParaRPr lang="en-IE" dirty="0"/>
          </a:p>
        </p:txBody>
      </p:sp>
      <p:sp>
        <p:nvSpPr>
          <p:cNvPr id="8" name="Google Shape;130;p29">
            <a:extLst>
              <a:ext uri="{FF2B5EF4-FFF2-40B4-BE49-F238E27FC236}">
                <a16:creationId xmlns:a16="http://schemas.microsoft.com/office/drawing/2014/main" id="{DCB42601-2C07-545D-FEAC-E3BA72328DC9}"/>
              </a:ext>
            </a:extLst>
          </p:cNvPr>
          <p:cNvSpPr txBox="1">
            <a:spLocks noGrp="1"/>
          </p:cNvSpPr>
          <p:nvPr>
            <p:ph type="title"/>
          </p:nvPr>
        </p:nvSpPr>
        <p:spPr>
          <a:xfrm>
            <a:off x="452438" y="322263"/>
            <a:ext cx="5915025" cy="993775"/>
          </a:xfrm>
          <a:prstGeom prst="rect">
            <a:avLst/>
          </a:prstGeom>
        </p:spPr>
        <p:txBody>
          <a:bodyPr spcFirstLastPara="1" wrap="square" lIns="68569" tIns="68569" rIns="68569" bIns="68569" anchor="t" anchorCtr="0">
            <a:noAutofit/>
          </a:bodyPr>
          <a:lstStyle/>
          <a:p>
            <a:r>
              <a:rPr lang="en-IE" sz="2800" dirty="0">
                <a:sym typeface="Mulish"/>
              </a:rPr>
              <a:t>Number</a:t>
            </a:r>
            <a:r>
              <a:rPr lang="en-IE" sz="2800" dirty="0">
                <a:latin typeface="Tahoma" panose="020B0604030504040204" pitchFamily="34" charset="0"/>
                <a:sym typeface="Mulish"/>
              </a:rPr>
              <a:t> Patterns</a:t>
            </a:r>
            <a:endParaRPr sz="1400" dirty="0">
              <a:latin typeface="Tahoma" panose="020B0604030504040204" pitchFamily="34" charset="0"/>
              <a:sym typeface="Mulish"/>
            </a:endParaRPr>
          </a:p>
        </p:txBody>
      </p:sp>
      <p:pic>
        <p:nvPicPr>
          <p:cNvPr id="4" name="Picture 3" descr="A group of balloons in different colors&#10;&#10;AI-generated content may be incorrect.">
            <a:extLst>
              <a:ext uri="{FF2B5EF4-FFF2-40B4-BE49-F238E27FC236}">
                <a16:creationId xmlns:a16="http://schemas.microsoft.com/office/drawing/2014/main" id="{6BD80B22-5418-1FA4-C017-016C59B3803B}"/>
              </a:ext>
            </a:extLst>
          </p:cNvPr>
          <p:cNvPicPr>
            <a:picLocks noChangeAspect="1"/>
          </p:cNvPicPr>
          <p:nvPr/>
        </p:nvPicPr>
        <p:blipFill>
          <a:blip r:embed="rId5"/>
          <a:srcRect l="60023" t="13954" r="20120" b="47909"/>
          <a:stretch/>
        </p:blipFill>
        <p:spPr>
          <a:xfrm>
            <a:off x="3667842" y="949862"/>
            <a:ext cx="1004066" cy="1285569"/>
          </a:xfrm>
          <a:prstGeom prst="rect">
            <a:avLst/>
          </a:prstGeom>
        </p:spPr>
      </p:pic>
      <p:pic>
        <p:nvPicPr>
          <p:cNvPr id="5" name="Picture 4" descr="A group of balloons in different colors&#10;&#10;AI-generated content may be incorrect.">
            <a:extLst>
              <a:ext uri="{FF2B5EF4-FFF2-40B4-BE49-F238E27FC236}">
                <a16:creationId xmlns:a16="http://schemas.microsoft.com/office/drawing/2014/main" id="{9F7BE153-4FCE-1C6D-1D46-8F214B2F3FDB}"/>
              </a:ext>
            </a:extLst>
          </p:cNvPr>
          <p:cNvPicPr>
            <a:picLocks noChangeAspect="1"/>
          </p:cNvPicPr>
          <p:nvPr/>
        </p:nvPicPr>
        <p:blipFill>
          <a:blip r:embed="rId5"/>
          <a:srcRect l="40166" t="4453" r="39977" b="57410"/>
          <a:stretch/>
        </p:blipFill>
        <p:spPr>
          <a:xfrm>
            <a:off x="876267" y="934003"/>
            <a:ext cx="1004067" cy="1285569"/>
          </a:xfrm>
          <a:prstGeom prst="rect">
            <a:avLst/>
          </a:prstGeom>
        </p:spPr>
      </p:pic>
      <p:pic>
        <p:nvPicPr>
          <p:cNvPr id="11" name="Picture 10" descr="A group of balloons in different colors&#10;&#10;AI-generated content may be incorrect.">
            <a:extLst>
              <a:ext uri="{FF2B5EF4-FFF2-40B4-BE49-F238E27FC236}">
                <a16:creationId xmlns:a16="http://schemas.microsoft.com/office/drawing/2014/main" id="{F77A1667-47D3-6539-A495-4611E5B4FBBB}"/>
              </a:ext>
            </a:extLst>
          </p:cNvPr>
          <p:cNvPicPr>
            <a:picLocks noChangeAspect="1"/>
          </p:cNvPicPr>
          <p:nvPr/>
        </p:nvPicPr>
        <p:blipFill>
          <a:blip r:embed="rId5"/>
          <a:srcRect l="3598" t="2198" r="76545" b="61863"/>
          <a:stretch/>
        </p:blipFill>
        <p:spPr>
          <a:xfrm>
            <a:off x="2227853" y="952515"/>
            <a:ext cx="1004066" cy="1211467"/>
          </a:xfrm>
          <a:prstGeom prst="rect">
            <a:avLst/>
          </a:prstGeom>
        </p:spPr>
      </p:pic>
      <p:sp>
        <p:nvSpPr>
          <p:cNvPr id="10" name="TextBox 9">
            <a:extLst>
              <a:ext uri="{FF2B5EF4-FFF2-40B4-BE49-F238E27FC236}">
                <a16:creationId xmlns:a16="http://schemas.microsoft.com/office/drawing/2014/main" id="{53E1115A-30E1-6FDB-61EF-73BC65CB8FA2}"/>
              </a:ext>
            </a:extLst>
          </p:cNvPr>
          <p:cNvSpPr txBox="1"/>
          <p:nvPr/>
        </p:nvSpPr>
        <p:spPr>
          <a:xfrm>
            <a:off x="1058128" y="1187474"/>
            <a:ext cx="640343" cy="954107"/>
          </a:xfrm>
          <a:prstGeom prst="rect">
            <a:avLst/>
          </a:prstGeom>
          <a:noFill/>
        </p:spPr>
        <p:txBody>
          <a:bodyPr wrap="square" rtlCol="0">
            <a:spAutoFit/>
          </a:bodyPr>
          <a:lstStyle/>
          <a:p>
            <a:pPr algn="ctr"/>
            <a:r>
              <a:rPr lang="en" sz="2800" b="1" dirty="0">
                <a:latin typeface="Comfortaa"/>
                <a:ea typeface="Comfortaa"/>
                <a:cs typeface="Comfortaa"/>
                <a:sym typeface="Comfortaa"/>
              </a:rPr>
              <a:t>17</a:t>
            </a:r>
          </a:p>
          <a:p>
            <a:pPr algn="ctr"/>
            <a:endParaRPr lang="en-IE" sz="2800" dirty="0"/>
          </a:p>
        </p:txBody>
      </p:sp>
      <p:sp>
        <p:nvSpPr>
          <p:cNvPr id="9" name="TextBox 8">
            <a:extLst>
              <a:ext uri="{FF2B5EF4-FFF2-40B4-BE49-F238E27FC236}">
                <a16:creationId xmlns:a16="http://schemas.microsoft.com/office/drawing/2014/main" id="{999B8BBA-949A-E428-F697-9B72D685C320}"/>
              </a:ext>
            </a:extLst>
          </p:cNvPr>
          <p:cNvSpPr txBox="1"/>
          <p:nvPr/>
        </p:nvSpPr>
        <p:spPr>
          <a:xfrm>
            <a:off x="2435456" y="1187474"/>
            <a:ext cx="588859" cy="954107"/>
          </a:xfrm>
          <a:prstGeom prst="rect">
            <a:avLst/>
          </a:prstGeom>
          <a:noFill/>
        </p:spPr>
        <p:txBody>
          <a:bodyPr wrap="square" rtlCol="0">
            <a:spAutoFit/>
          </a:bodyPr>
          <a:lstStyle/>
          <a:p>
            <a:pPr algn="ctr"/>
            <a:r>
              <a:rPr lang="en" sz="2800" b="1" dirty="0">
                <a:latin typeface="Comfortaa"/>
                <a:ea typeface="Comfortaa"/>
                <a:cs typeface="Comfortaa"/>
                <a:sym typeface="Comfortaa"/>
              </a:rPr>
              <a:t>18</a:t>
            </a:r>
          </a:p>
          <a:p>
            <a:pPr algn="ctr"/>
            <a:endParaRPr lang="en-IE" sz="2800" dirty="0"/>
          </a:p>
        </p:txBody>
      </p:sp>
      <p:sp>
        <p:nvSpPr>
          <p:cNvPr id="16" name="TextBox 15">
            <a:extLst>
              <a:ext uri="{FF2B5EF4-FFF2-40B4-BE49-F238E27FC236}">
                <a16:creationId xmlns:a16="http://schemas.microsoft.com/office/drawing/2014/main" id="{197B9416-D266-0BC6-8C32-9938B55B0A43}"/>
              </a:ext>
            </a:extLst>
          </p:cNvPr>
          <p:cNvSpPr txBox="1"/>
          <p:nvPr/>
        </p:nvSpPr>
        <p:spPr>
          <a:xfrm>
            <a:off x="3809444"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19</a:t>
            </a:r>
          </a:p>
          <a:p>
            <a:pPr algn="ctr"/>
            <a:endParaRPr lang="en-IE" sz="2800" dirty="0"/>
          </a:p>
        </p:txBody>
      </p:sp>
      <p:sp>
        <p:nvSpPr>
          <p:cNvPr id="17" name="TextBox 16">
            <a:extLst>
              <a:ext uri="{FF2B5EF4-FFF2-40B4-BE49-F238E27FC236}">
                <a16:creationId xmlns:a16="http://schemas.microsoft.com/office/drawing/2014/main" id="{F5FCD3D1-B721-9B67-C6FF-AB11599EF17F}"/>
              </a:ext>
            </a:extLst>
          </p:cNvPr>
          <p:cNvSpPr txBox="1"/>
          <p:nvPr/>
        </p:nvSpPr>
        <p:spPr>
          <a:xfrm>
            <a:off x="5383673" y="1197416"/>
            <a:ext cx="284939" cy="954107"/>
          </a:xfrm>
          <a:prstGeom prst="rect">
            <a:avLst/>
          </a:prstGeom>
          <a:noFill/>
        </p:spPr>
        <p:txBody>
          <a:bodyPr wrap="square" rtlCol="0">
            <a:spAutoFit/>
          </a:bodyPr>
          <a:lstStyle/>
          <a:p>
            <a:pPr algn="ctr"/>
            <a:endParaRPr lang="en" sz="2800" b="1" dirty="0">
              <a:latin typeface="Comfortaa"/>
              <a:ea typeface="Comfortaa"/>
              <a:cs typeface="Comfortaa"/>
              <a:sym typeface="Comfortaa"/>
            </a:endParaRPr>
          </a:p>
          <a:p>
            <a:pPr algn="ctr"/>
            <a:endParaRPr lang="en-IE" sz="2800" dirty="0"/>
          </a:p>
        </p:txBody>
      </p:sp>
      <p:sp>
        <p:nvSpPr>
          <p:cNvPr id="2" name="TextBox 1">
            <a:extLst>
              <a:ext uri="{FF2B5EF4-FFF2-40B4-BE49-F238E27FC236}">
                <a16:creationId xmlns:a16="http://schemas.microsoft.com/office/drawing/2014/main" id="{21EA6646-5A74-78CC-7E6D-F98E8DA16C15}"/>
              </a:ext>
            </a:extLst>
          </p:cNvPr>
          <p:cNvSpPr txBox="1"/>
          <p:nvPr/>
        </p:nvSpPr>
        <p:spPr>
          <a:xfrm>
            <a:off x="5167900" y="1188680"/>
            <a:ext cx="716484" cy="954107"/>
          </a:xfrm>
          <a:prstGeom prst="rect">
            <a:avLst/>
          </a:prstGeom>
          <a:noFill/>
        </p:spPr>
        <p:txBody>
          <a:bodyPr wrap="square" rtlCol="0">
            <a:spAutoFit/>
          </a:bodyPr>
          <a:lstStyle/>
          <a:p>
            <a:pPr algn="ctr"/>
            <a:r>
              <a:rPr lang="en" sz="2800" b="1" dirty="0">
                <a:latin typeface="Comfortaa"/>
                <a:ea typeface="Comfortaa"/>
                <a:cs typeface="Comfortaa"/>
                <a:sym typeface="Comfortaa"/>
              </a:rPr>
              <a:t>20</a:t>
            </a:r>
          </a:p>
          <a:p>
            <a:pPr algn="ctr"/>
            <a:endParaRPr lang="en-IE" sz="2800" dirty="0"/>
          </a:p>
        </p:txBody>
      </p:sp>
    </p:spTree>
    <p:extLst>
      <p:ext uri="{BB962C8B-B14F-4D97-AF65-F5344CB8AC3E}">
        <p14:creationId xmlns:p14="http://schemas.microsoft.com/office/powerpoint/2010/main" val="1975058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465455" y="320358"/>
            <a:ext cx="4868545" cy="600075"/>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Contents</a:t>
            </a:r>
            <a:endParaRPr sz="1400" dirty="0">
              <a:latin typeface="Tahoma" panose="020B0604030504040204" pitchFamily="34" charset="0"/>
              <a:sym typeface="Mulish"/>
            </a:endParaRPr>
          </a:p>
        </p:txBody>
      </p:sp>
      <p:pic>
        <p:nvPicPr>
          <p:cNvPr id="7" name="Picture Placeholder 6">
            <a:extLst>
              <a:ext uri="{FF2B5EF4-FFF2-40B4-BE49-F238E27FC236}">
                <a16:creationId xmlns:a16="http://schemas.microsoft.com/office/drawing/2014/main" id="{2469EFC6-9DD0-13DF-157F-9199433C8A19}"/>
              </a:ext>
            </a:extLst>
          </p:cNvPr>
          <p:cNvPicPr>
            <a:picLocks noGrp="1" noChangeAspect="1"/>
          </p:cNvPicPr>
          <p:nvPr>
            <p:ph type="pic" idx="1"/>
          </p:nvPr>
        </p:nvPicPr>
        <p:blipFill rotWithShape="1">
          <a:blip r:embed="rId3"/>
          <a:srcRect l="21051" r="22734"/>
          <a:stretch/>
        </p:blipFill>
        <p:spPr>
          <a:xfrm>
            <a:off x="4210049" y="2608777"/>
            <a:ext cx="2182495" cy="2183885"/>
          </a:xfrm>
          <a:effectLst>
            <a:outerShdw blurRad="50800" dist="38100" dir="5400000" algn="t" rotWithShape="0">
              <a:prstClr val="black">
                <a:alpha val="40000"/>
              </a:prstClr>
            </a:outerShdw>
          </a:effectLst>
        </p:spPr>
      </p:pic>
      <p:sp>
        <p:nvSpPr>
          <p:cNvPr id="117" name="Google Shape;117;p27"/>
          <p:cNvSpPr txBox="1">
            <a:spLocks noGrp="1"/>
          </p:cNvSpPr>
          <p:nvPr>
            <p:ph type="body" sz="half" idx="2"/>
          </p:nvPr>
        </p:nvSpPr>
        <p:spPr>
          <a:xfrm>
            <a:off x="465456" y="893763"/>
            <a:ext cx="5927089" cy="4271010"/>
          </a:xfrm>
          <a:prstGeom prst="rect">
            <a:avLst/>
          </a:prstGeom>
        </p:spPr>
        <p:txBody>
          <a:bodyPr spcFirstLastPara="1" wrap="square" lIns="68569" tIns="68569" rIns="68569" bIns="68569" anchor="t" anchorCtr="0">
            <a:noAutofit/>
          </a:bodyPr>
          <a:lstStyle/>
          <a:p>
            <a:pPr marL="342900" indent="-3429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4" action="ppaction://hlinksldjump"/>
              </a:rPr>
              <a:t>How to Use These Slides</a:t>
            </a:r>
            <a:endParaRPr lang="en-US" sz="2000" dirty="0">
              <a:latin typeface="Tahoma" panose="020B0604030504040204" pitchFamily="34" charset="0"/>
              <a:sym typeface="Mulish"/>
            </a:endParaRPr>
          </a:p>
          <a:p>
            <a:pPr marL="342900" indent="-3429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5" action="ppaction://hlinksldjump"/>
              </a:rPr>
              <a:t>Rationale</a:t>
            </a:r>
            <a:endParaRPr lang="en-US" sz="2000" dirty="0">
              <a:latin typeface="Tahoma" panose="020B0604030504040204" pitchFamily="34" charset="0"/>
              <a:sym typeface="Mulish"/>
            </a:endParaRPr>
          </a:p>
          <a:p>
            <a:pPr marL="342900" indent="-3429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6" action="ppaction://hlinksldjump"/>
              </a:rPr>
              <a:t>Counting &amp; Numeration</a:t>
            </a:r>
            <a:endParaRPr lang="en-US" sz="2000" dirty="0">
              <a:latin typeface="Tahoma" panose="020B0604030504040204" pitchFamily="34" charset="0"/>
              <a:sym typeface="Mulish"/>
            </a:endParaRPr>
          </a:p>
          <a:p>
            <a:pPr marL="342900" indent="-3429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7" action="ppaction://hlinksldjump"/>
              </a:rPr>
              <a:t>Picture Books &amp; Read Alouds </a:t>
            </a:r>
            <a:endParaRPr lang="en-US" sz="2000" dirty="0">
              <a:latin typeface="Tahoma" panose="020B0604030504040204" pitchFamily="34" charset="0"/>
              <a:sym typeface="Mulish"/>
            </a:endParaRPr>
          </a:p>
          <a:p>
            <a:pPr marL="342900" indent="-342900">
              <a:lnSpc>
                <a:spcPct val="100000"/>
              </a:lnSpc>
              <a:spcBef>
                <a:spcPts val="0"/>
              </a:spcBef>
              <a:spcAft>
                <a:spcPts val="1500"/>
              </a:spcAft>
              <a:buFont typeface="Arial" panose="020B0604020202020204" pitchFamily="34" charset="0"/>
              <a:buChar char="•"/>
            </a:pPr>
            <a:r>
              <a:rPr lang="en-US" sz="2000" dirty="0">
                <a:latin typeface="Tahoma" panose="020B0604030504040204" pitchFamily="34" charset="0"/>
                <a:sym typeface="Mulish"/>
                <a:hlinkClick r:id="rId8" action="ppaction://hlinksldjump"/>
              </a:rPr>
              <a:t>Games</a:t>
            </a:r>
            <a:endParaRPr lang="en-US" sz="2000" dirty="0">
              <a:latin typeface="Tahoma" panose="020B0604030504040204" pitchFamily="34" charset="0"/>
              <a:sym typeface="Mulish"/>
            </a:endParaRPr>
          </a:p>
        </p:txBody>
      </p:sp>
      <p:sp>
        <p:nvSpPr>
          <p:cNvPr id="3" name="Slide Number Placeholder 2">
            <a:extLst>
              <a:ext uri="{FF2B5EF4-FFF2-40B4-BE49-F238E27FC236}">
                <a16:creationId xmlns:a16="http://schemas.microsoft.com/office/drawing/2014/main" id="{7DBDA4CE-5545-5D17-CCE3-412283B0901A}"/>
              </a:ext>
            </a:extLst>
          </p:cNvPr>
          <p:cNvSpPr>
            <a:spLocks noGrp="1"/>
          </p:cNvSpPr>
          <p:nvPr>
            <p:ph type="sldNum" sz="quarter" idx="4"/>
          </p:nvPr>
        </p:nvSpPr>
        <p:spPr>
          <a:xfrm>
            <a:off x="228600" y="4712493"/>
            <a:ext cx="542926" cy="274637"/>
          </a:xfrm>
        </p:spPr>
        <p:txBody>
          <a:bodyPr/>
          <a:lstStyle/>
          <a:p>
            <a:fld id="{17E67D8A-34D6-474B-B6E0-2EEA3E55DD9F}" type="slidenum">
              <a:rPr lang="en-IE" smtClean="0"/>
              <a:t>2</a:t>
            </a:fld>
            <a:endParaRPr lang="en-I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0" name="Title 9">
            <a:extLst>
              <a:ext uri="{FF2B5EF4-FFF2-40B4-BE49-F238E27FC236}">
                <a16:creationId xmlns:a16="http://schemas.microsoft.com/office/drawing/2014/main" id="{7A7AA9A0-EF11-0037-66A3-1B34F5AFBDC2}"/>
              </a:ext>
            </a:extLst>
          </p:cNvPr>
          <p:cNvSpPr>
            <a:spLocks noGrp="1"/>
          </p:cNvSpPr>
          <p:nvPr>
            <p:ph type="title"/>
          </p:nvPr>
        </p:nvSpPr>
        <p:spPr>
          <a:xfrm>
            <a:off x="473074" y="396240"/>
            <a:ext cx="6019165" cy="654308"/>
          </a:xfrm>
        </p:spPr>
        <p:txBody>
          <a:bodyPr anchor="t">
            <a:noAutofit/>
          </a:bodyPr>
          <a:lstStyle/>
          <a:p>
            <a:r>
              <a:rPr lang="en-US" sz="2100" dirty="0"/>
              <a:t>Digital Activity: Same But Different – Numbers to 19</a:t>
            </a:r>
            <a:endParaRPr lang="en-IE" sz="2100" dirty="0"/>
          </a:p>
        </p:txBody>
      </p:sp>
      <p:sp>
        <p:nvSpPr>
          <p:cNvPr id="11" name="Text Placeholder 10">
            <a:extLst>
              <a:ext uri="{FF2B5EF4-FFF2-40B4-BE49-F238E27FC236}">
                <a16:creationId xmlns:a16="http://schemas.microsoft.com/office/drawing/2014/main" id="{A1C77431-BE9D-592F-1C67-77571B828AC1}"/>
              </a:ext>
            </a:extLst>
          </p:cNvPr>
          <p:cNvSpPr>
            <a:spLocks noGrp="1"/>
          </p:cNvSpPr>
          <p:nvPr>
            <p:ph type="body" sz="half" idx="2"/>
          </p:nvPr>
        </p:nvSpPr>
        <p:spPr>
          <a:xfrm>
            <a:off x="560070" y="4266272"/>
            <a:ext cx="5737859" cy="302578"/>
          </a:xfrm>
        </p:spPr>
        <p:txBody>
          <a:bodyPr>
            <a:noAutofit/>
          </a:bodyPr>
          <a:lstStyle/>
          <a:p>
            <a:pPr algn="ctr">
              <a:lnSpc>
                <a:spcPct val="107000"/>
              </a:lnSpc>
              <a:spcAft>
                <a:spcPts val="800"/>
              </a:spcAft>
            </a:pPr>
            <a:r>
              <a:rPr lang="en-IE" sz="2000" u="sng" dirty="0">
                <a:solidFill>
                  <a:srgbClr val="467886"/>
                </a:solidFill>
                <a:effectLst/>
                <a:hlinkClick r:id="rId3"/>
              </a:rPr>
              <a:t>edco.ie/ybn9</a:t>
            </a:r>
            <a:endParaRPr lang="en-IE" sz="2000" kern="100" dirty="0">
              <a:effectLst/>
            </a:endParaRPr>
          </a:p>
        </p:txBody>
      </p:sp>
      <p:sp>
        <p:nvSpPr>
          <p:cNvPr id="3" name="Slide Number Placeholder 2">
            <a:extLst>
              <a:ext uri="{FF2B5EF4-FFF2-40B4-BE49-F238E27FC236}">
                <a16:creationId xmlns:a16="http://schemas.microsoft.com/office/drawing/2014/main" id="{B130D62F-C616-8FA2-69E0-DB71A5955EEC}"/>
              </a:ext>
            </a:extLst>
          </p:cNvPr>
          <p:cNvSpPr>
            <a:spLocks noGrp="1"/>
          </p:cNvSpPr>
          <p:nvPr>
            <p:ph type="sldNum" sz="quarter" idx="12"/>
          </p:nvPr>
        </p:nvSpPr>
        <p:spPr/>
        <p:txBody>
          <a:bodyPr/>
          <a:lstStyle/>
          <a:p>
            <a:fld id="{17E67D8A-34D6-474B-B6E0-2EEA3E55DD9F}" type="slidenum">
              <a:rPr lang="en-IE" smtClean="0"/>
              <a:t>20</a:t>
            </a:fld>
            <a:endParaRPr lang="en-IE" dirty="0"/>
          </a:p>
        </p:txBody>
      </p:sp>
      <p:pic>
        <p:nvPicPr>
          <p:cNvPr id="4" name="Picture 3">
            <a:extLst>
              <a:ext uri="{FF2B5EF4-FFF2-40B4-BE49-F238E27FC236}">
                <a16:creationId xmlns:a16="http://schemas.microsoft.com/office/drawing/2014/main" id="{4F31D0F5-DE41-C8EC-987A-5ACC5AA457B5}"/>
              </a:ext>
            </a:extLst>
          </p:cNvPr>
          <p:cNvPicPr>
            <a:picLocks noChangeAspect="1"/>
          </p:cNvPicPr>
          <p:nvPr/>
        </p:nvPicPr>
        <p:blipFill>
          <a:blip r:embed="rId4"/>
          <a:srcRect l="661" r="661"/>
          <a:stretch/>
        </p:blipFill>
        <p:spPr>
          <a:xfrm>
            <a:off x="728507" y="1137208"/>
            <a:ext cx="5400984" cy="3042403"/>
          </a:xfrm>
          <a:prstGeom prst="rect">
            <a:avLst/>
          </a:prstGeom>
        </p:spPr>
      </p:pic>
    </p:spTree>
    <p:extLst>
      <p:ext uri="{BB962C8B-B14F-4D97-AF65-F5344CB8AC3E}">
        <p14:creationId xmlns:p14="http://schemas.microsoft.com/office/powerpoint/2010/main" val="247584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0" name="Title 9">
            <a:extLst>
              <a:ext uri="{FF2B5EF4-FFF2-40B4-BE49-F238E27FC236}">
                <a16:creationId xmlns:a16="http://schemas.microsoft.com/office/drawing/2014/main" id="{7A7AA9A0-EF11-0037-66A3-1B34F5AFBDC2}"/>
              </a:ext>
            </a:extLst>
          </p:cNvPr>
          <p:cNvSpPr>
            <a:spLocks noGrp="1"/>
          </p:cNvSpPr>
          <p:nvPr>
            <p:ph type="title"/>
          </p:nvPr>
        </p:nvSpPr>
        <p:spPr>
          <a:xfrm>
            <a:off x="473074" y="396240"/>
            <a:ext cx="6019165" cy="398462"/>
          </a:xfrm>
        </p:spPr>
        <p:txBody>
          <a:bodyPr anchor="t">
            <a:normAutofit fontScale="90000"/>
          </a:bodyPr>
          <a:lstStyle/>
          <a:p>
            <a:r>
              <a:rPr lang="en-US" sz="2400" dirty="0"/>
              <a:t>Digital Activity: Ordering Sets</a:t>
            </a:r>
            <a:endParaRPr lang="en-IE" sz="2400" dirty="0"/>
          </a:p>
        </p:txBody>
      </p:sp>
      <p:sp>
        <p:nvSpPr>
          <p:cNvPr id="11" name="Text Placeholder 10">
            <a:extLst>
              <a:ext uri="{FF2B5EF4-FFF2-40B4-BE49-F238E27FC236}">
                <a16:creationId xmlns:a16="http://schemas.microsoft.com/office/drawing/2014/main" id="{A1C77431-BE9D-592F-1C67-77571B828AC1}"/>
              </a:ext>
            </a:extLst>
          </p:cNvPr>
          <p:cNvSpPr>
            <a:spLocks noGrp="1"/>
          </p:cNvSpPr>
          <p:nvPr>
            <p:ph type="body" sz="half" idx="2"/>
          </p:nvPr>
        </p:nvSpPr>
        <p:spPr>
          <a:xfrm>
            <a:off x="613726" y="4082928"/>
            <a:ext cx="5737859" cy="302578"/>
          </a:xfrm>
        </p:spPr>
        <p:txBody>
          <a:bodyPr>
            <a:noAutofit/>
          </a:bodyPr>
          <a:lstStyle/>
          <a:p>
            <a:pPr algn="ctr">
              <a:lnSpc>
                <a:spcPct val="107000"/>
              </a:lnSpc>
              <a:spcAft>
                <a:spcPts val="800"/>
              </a:spcAft>
            </a:pPr>
            <a:r>
              <a:rPr lang="en-IE" sz="2000" u="sng" dirty="0">
                <a:solidFill>
                  <a:srgbClr val="467886"/>
                </a:solidFill>
                <a:effectLst/>
                <a:hlinkClick r:id="rId3"/>
              </a:rPr>
              <a:t>edco.ie/5pra</a:t>
            </a:r>
            <a:endParaRPr lang="en-IE" sz="2000" kern="100" dirty="0">
              <a:effectLst/>
            </a:endParaRPr>
          </a:p>
        </p:txBody>
      </p:sp>
      <p:sp>
        <p:nvSpPr>
          <p:cNvPr id="3" name="Slide Number Placeholder 2">
            <a:extLst>
              <a:ext uri="{FF2B5EF4-FFF2-40B4-BE49-F238E27FC236}">
                <a16:creationId xmlns:a16="http://schemas.microsoft.com/office/drawing/2014/main" id="{B130D62F-C616-8FA2-69E0-DB71A5955EEC}"/>
              </a:ext>
            </a:extLst>
          </p:cNvPr>
          <p:cNvSpPr>
            <a:spLocks noGrp="1"/>
          </p:cNvSpPr>
          <p:nvPr>
            <p:ph type="sldNum" sz="quarter" idx="12"/>
          </p:nvPr>
        </p:nvSpPr>
        <p:spPr/>
        <p:txBody>
          <a:bodyPr/>
          <a:lstStyle/>
          <a:p>
            <a:fld id="{17E67D8A-34D6-474B-B6E0-2EEA3E55DD9F}" type="slidenum">
              <a:rPr lang="en-IE" smtClean="0"/>
              <a:t>21</a:t>
            </a:fld>
            <a:endParaRPr lang="en-IE" dirty="0"/>
          </a:p>
        </p:txBody>
      </p:sp>
      <p:pic>
        <p:nvPicPr>
          <p:cNvPr id="4" name="Picture 3" descr="A group of colorful mittens&#10;&#10;AI-generated content may be incorrect.">
            <a:extLst>
              <a:ext uri="{FF2B5EF4-FFF2-40B4-BE49-F238E27FC236}">
                <a16:creationId xmlns:a16="http://schemas.microsoft.com/office/drawing/2014/main" id="{09883FBB-5FFF-A426-74F5-2CAB5699D05A}"/>
              </a:ext>
            </a:extLst>
          </p:cNvPr>
          <p:cNvPicPr>
            <a:picLocks noChangeAspect="1"/>
          </p:cNvPicPr>
          <p:nvPr/>
        </p:nvPicPr>
        <p:blipFill>
          <a:blip r:embed="rId4"/>
          <a:stretch>
            <a:fillRect/>
          </a:stretch>
        </p:blipFill>
        <p:spPr>
          <a:xfrm>
            <a:off x="648586" y="1136428"/>
            <a:ext cx="5610365" cy="2619514"/>
          </a:xfrm>
          <a:prstGeom prst="rect">
            <a:avLst/>
          </a:prstGeom>
        </p:spPr>
      </p:pic>
    </p:spTree>
    <p:extLst>
      <p:ext uri="{BB962C8B-B14F-4D97-AF65-F5344CB8AC3E}">
        <p14:creationId xmlns:p14="http://schemas.microsoft.com/office/powerpoint/2010/main" val="1907293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22</a:t>
            </a:fld>
            <a:endParaRPr lang="en-IE" dirty="0"/>
          </a:p>
        </p:txBody>
      </p:sp>
      <p:pic>
        <p:nvPicPr>
          <p:cNvPr id="3" name="Picture 2" descr="A qr code with a white background&#10;&#10;Description automatically generated">
            <a:extLst>
              <a:ext uri="{FF2B5EF4-FFF2-40B4-BE49-F238E27FC236}">
                <a16:creationId xmlns:a16="http://schemas.microsoft.com/office/drawing/2014/main" id="{A58F9385-4F54-AA66-C322-F7711779503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49756" y="995046"/>
            <a:ext cx="3161029" cy="3161029"/>
          </a:xfrm>
          <a:prstGeom prst="rect">
            <a:avLst/>
          </a:prstGeom>
        </p:spPr>
      </p:pic>
      <p:sp>
        <p:nvSpPr>
          <p:cNvPr id="8" name="Text Placeholder 10">
            <a:extLst>
              <a:ext uri="{FF2B5EF4-FFF2-40B4-BE49-F238E27FC236}">
                <a16:creationId xmlns:a16="http://schemas.microsoft.com/office/drawing/2014/main" id="{EF008872-2F5B-5EF2-2A99-228AAFCF9BC2}"/>
              </a:ext>
            </a:extLst>
          </p:cNvPr>
          <p:cNvSpPr txBox="1">
            <a:spLocks/>
          </p:cNvSpPr>
          <p:nvPr/>
        </p:nvSpPr>
        <p:spPr>
          <a:xfrm>
            <a:off x="495934" y="4187911"/>
            <a:ext cx="5866766" cy="398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700"/>
              </a:spcAft>
              <a:buClrTx/>
              <a:buNone/>
            </a:pPr>
            <a:r>
              <a:rPr lang="en-US" sz="2000" dirty="0"/>
              <a:t>Today's Number Up to 20 | </a:t>
            </a:r>
            <a:r>
              <a:rPr lang="en-US" sz="2000" dirty="0" err="1">
                <a:hlinkClick r:id="rId5"/>
              </a:rPr>
              <a:t>edco.i.e</a:t>
            </a:r>
            <a:r>
              <a:rPr lang="en-US" sz="2000" dirty="0">
                <a:hlinkClick r:id="rId5"/>
              </a:rPr>
              <a:t>./px4d</a:t>
            </a:r>
            <a:endParaRPr lang="en-US" sz="2000" dirty="0"/>
          </a:p>
        </p:txBody>
      </p:sp>
      <p:sp>
        <p:nvSpPr>
          <p:cNvPr id="2" name="Title 9">
            <a:extLst>
              <a:ext uri="{FF2B5EF4-FFF2-40B4-BE49-F238E27FC236}">
                <a16:creationId xmlns:a16="http://schemas.microsoft.com/office/drawing/2014/main" id="{35E8F8F0-F29A-BA5A-8FB9-3844C456B6B6}"/>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2128016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70535" y="323850"/>
            <a:ext cx="3733800" cy="1200150"/>
          </a:xfrm>
          <a:prstGeom prst="rect">
            <a:avLst/>
          </a:prstGeom>
        </p:spPr>
        <p:txBody>
          <a:bodyPr spcFirstLastPara="1" wrap="square" lIns="68569" tIns="68569" rIns="68569" bIns="68569" anchor="t" anchorCtr="0">
            <a:noAutofit/>
          </a:bodyPr>
          <a:lstStyle/>
          <a:p>
            <a:r>
              <a:rPr lang="en-IE" sz="2800" dirty="0">
                <a:sym typeface="Mulish"/>
              </a:rPr>
              <a:t>Sound of a Number</a:t>
            </a:r>
            <a:endParaRPr sz="4400" dirty="0">
              <a:sym typeface="Mulish"/>
            </a:endParaRPr>
          </a:p>
        </p:txBody>
      </p:sp>
      <p:sp>
        <p:nvSpPr>
          <p:cNvPr id="289" name="Google Shape;289;p54"/>
          <p:cNvSpPr txBox="1">
            <a:spLocks noGrp="1"/>
          </p:cNvSpPr>
          <p:nvPr>
            <p:ph type="body" sz="half" idx="2"/>
          </p:nvPr>
        </p:nvSpPr>
        <p:spPr>
          <a:xfrm>
            <a:off x="474345" y="939164"/>
            <a:ext cx="3840480" cy="3815716"/>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Listen to me drop coins into this tin.</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with your fingers</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with your frame and counters</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Show me on your number fan</a:t>
            </a:r>
          </a:p>
          <a:p>
            <a:pPr marL="361950" indent="-361950">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How many coins did I drop in? Write the numeral on your MWB</a:t>
            </a:r>
          </a:p>
          <a:p>
            <a:pPr>
              <a:lnSpc>
                <a:spcPct val="100000"/>
              </a:lnSpc>
              <a:spcBef>
                <a:spcPts val="0"/>
              </a:spcBef>
              <a:spcAft>
                <a:spcPts val="800"/>
              </a:spcAft>
              <a:buClr>
                <a:schemeClr val="dk1"/>
              </a:buClr>
              <a:buSzPct val="100000"/>
              <a:tabLst>
                <a:tab pos="358775" algn="l"/>
              </a:tabLst>
            </a:pPr>
            <a:endParaRPr lang="en-US" dirty="0">
              <a:solidFill>
                <a:schemeClr val="dk1"/>
              </a:solidFill>
              <a:sym typeface="Mulish"/>
            </a:endParaRPr>
          </a:p>
        </p:txBody>
      </p:sp>
      <p:pic>
        <p:nvPicPr>
          <p:cNvPr id="5" name="Content Placeholder 4" descr="A number on a black background&#10;&#10;Description automatically generated">
            <a:extLst>
              <a:ext uri="{FF2B5EF4-FFF2-40B4-BE49-F238E27FC236}">
                <a16:creationId xmlns:a16="http://schemas.microsoft.com/office/drawing/2014/main" id="{AD2A39FC-756E-1D1C-DDA9-16614049147E}"/>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65270" y="1290458"/>
            <a:ext cx="2553056" cy="2562583"/>
          </a:xfrm>
        </p:spPr>
      </p:pic>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23</a:t>
            </a:fld>
            <a:endParaRPr lang="en-IE" dirty="0"/>
          </a:p>
        </p:txBody>
      </p:sp>
    </p:spTree>
    <p:extLst>
      <p:ext uri="{BB962C8B-B14F-4D97-AF65-F5344CB8AC3E}">
        <p14:creationId xmlns:p14="http://schemas.microsoft.com/office/powerpoint/2010/main" val="225849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55294" y="323850"/>
            <a:ext cx="6075046" cy="899160"/>
          </a:xfrm>
          <a:prstGeom prst="rect">
            <a:avLst/>
          </a:prstGeom>
        </p:spPr>
        <p:txBody>
          <a:bodyPr spcFirstLastPara="1" wrap="square" lIns="68569" tIns="68569" rIns="68569" bIns="68569" anchor="t" anchorCtr="0">
            <a:noAutofit/>
          </a:bodyPr>
          <a:lstStyle/>
          <a:p>
            <a:r>
              <a:rPr lang="en-US" sz="2800" dirty="0">
                <a:sym typeface="Mulish"/>
              </a:rPr>
              <a:t>Use Counters and 2 Ten Frames</a:t>
            </a:r>
            <a:endParaRPr sz="4400" dirty="0">
              <a:sym typeface="Mulish"/>
            </a:endParaRPr>
          </a:p>
        </p:txBody>
      </p:sp>
      <p:sp>
        <p:nvSpPr>
          <p:cNvPr id="289" name="Google Shape;289;p54"/>
          <p:cNvSpPr txBox="1">
            <a:spLocks noGrp="1"/>
          </p:cNvSpPr>
          <p:nvPr>
            <p:ph type="body" sz="half" idx="2"/>
          </p:nvPr>
        </p:nvSpPr>
        <p:spPr>
          <a:xfrm>
            <a:off x="474345" y="937736"/>
            <a:ext cx="3632836" cy="3672363"/>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16 in the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How many on the 1st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How many on the 2nd frame?</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16 in the frame a different way.</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If I take away ___ how many will be left?</a:t>
            </a:r>
          </a:p>
          <a:p>
            <a:pPr marL="266700" indent="-266700">
              <a:lnSpc>
                <a:spcPct val="100000"/>
              </a:lnSpc>
              <a:spcBef>
                <a:spcPts val="0"/>
              </a:spcBef>
              <a:spcAft>
                <a:spcPts val="800"/>
              </a:spcAft>
              <a:buClr>
                <a:schemeClr val="dk1"/>
              </a:buClr>
              <a:buSzPct val="100000"/>
              <a:buFont typeface="+mj-lt"/>
              <a:buAutoNum type="arabicPeriod"/>
              <a:tabLst>
                <a:tab pos="266700" algn="l"/>
              </a:tabLst>
            </a:pPr>
            <a:r>
              <a:rPr lang="en-US" dirty="0">
                <a:solidFill>
                  <a:schemeClr val="dk1"/>
                </a:solidFill>
                <a:sym typeface="Mulish"/>
              </a:rPr>
              <a:t>Put __ in the frame. How many more to make 16? </a:t>
            </a:r>
          </a:p>
          <a:p>
            <a:pPr marL="266700" indent="-266700">
              <a:lnSpc>
                <a:spcPct val="100000"/>
              </a:lnSpc>
              <a:spcBef>
                <a:spcPts val="0"/>
              </a:spcBef>
              <a:spcAft>
                <a:spcPts val="1600"/>
              </a:spcAft>
              <a:buClr>
                <a:schemeClr val="dk1"/>
              </a:buClr>
              <a:buSzPct val="100000"/>
              <a:buFont typeface="+mj-lt"/>
              <a:buAutoNum type="arabicPeriod"/>
              <a:tabLst>
                <a:tab pos="266700" algn="l"/>
              </a:tabLst>
            </a:pPr>
            <a:r>
              <a:rPr lang="en-US" dirty="0">
                <a:solidFill>
                  <a:schemeClr val="dk1"/>
                </a:solidFill>
                <a:sym typeface="Mulish"/>
              </a:rPr>
              <a:t>Put 16 in the frame. How many do I need to take away to leave __?</a:t>
            </a:r>
          </a:p>
          <a:p>
            <a:pPr>
              <a:lnSpc>
                <a:spcPct val="100000"/>
              </a:lnSpc>
              <a:spcBef>
                <a:spcPts val="0"/>
              </a:spcBef>
              <a:spcAft>
                <a:spcPts val="800"/>
              </a:spcAft>
              <a:buClr>
                <a:schemeClr val="dk1"/>
              </a:buClr>
              <a:buSzPct val="100000"/>
              <a:tabLst>
                <a:tab pos="266700" algn="l"/>
              </a:tabLst>
            </a:pPr>
            <a:r>
              <a:rPr lang="en-US" dirty="0">
                <a:solidFill>
                  <a:schemeClr val="dk1"/>
                </a:solidFill>
                <a:sym typeface="Mulish"/>
              </a:rPr>
              <a:t>	Repeat with 17, 18, 19 and 20</a:t>
            </a:r>
          </a:p>
        </p:txBody>
      </p:sp>
      <p:pic>
        <p:nvPicPr>
          <p:cNvPr id="10" name="Content Placeholder 9" descr="A white rectangular object with black text&#10;&#10;Description automatically generated">
            <a:extLst>
              <a:ext uri="{FF2B5EF4-FFF2-40B4-BE49-F238E27FC236}">
                <a16:creationId xmlns:a16="http://schemas.microsoft.com/office/drawing/2014/main" id="{CAFCC099-9DB6-52E2-3950-6D3A69F32D13}"/>
              </a:ext>
            </a:extLst>
          </p:cNvPr>
          <p:cNvPicPr>
            <a:picLocks noGrp="1" noChangeAspect="1"/>
          </p:cNvPicPr>
          <p:nvPr>
            <p:ph idx="1"/>
          </p:nvPr>
        </p:nvPicPr>
        <p:blipFill>
          <a:blip r:embed="rId3"/>
          <a:stretch>
            <a:fillRect/>
          </a:stretch>
        </p:blipFill>
        <p:spPr>
          <a:xfrm>
            <a:off x="4229871" y="1223010"/>
            <a:ext cx="2177779" cy="1385253"/>
          </a:xfrm>
          <a:ln w="3175">
            <a:solidFill>
              <a:schemeClr val="tx1"/>
            </a:solidFill>
          </a:ln>
          <a:effectLst>
            <a:outerShdw blurRad="50800" dist="38100" dir="2700000" algn="tl" rotWithShape="0">
              <a:prstClr val="black">
                <a:alpha val="40000"/>
              </a:prstClr>
            </a:outerShdw>
          </a:effectLst>
        </p:spPr>
      </p:pic>
      <p:sp>
        <p:nvSpPr>
          <p:cNvPr id="12" name="Slide Number Placeholder 11">
            <a:extLst>
              <a:ext uri="{FF2B5EF4-FFF2-40B4-BE49-F238E27FC236}">
                <a16:creationId xmlns:a16="http://schemas.microsoft.com/office/drawing/2014/main" id="{C6EF3BFE-E408-D153-9F38-F0B82F90C6D5}"/>
              </a:ext>
            </a:extLst>
          </p:cNvPr>
          <p:cNvSpPr>
            <a:spLocks noGrp="1"/>
          </p:cNvSpPr>
          <p:nvPr>
            <p:ph type="sldNum" sz="quarter" idx="12"/>
          </p:nvPr>
        </p:nvSpPr>
        <p:spPr/>
        <p:txBody>
          <a:bodyPr/>
          <a:lstStyle/>
          <a:p>
            <a:fld id="{17E67D8A-34D6-474B-B6E0-2EEA3E55DD9F}" type="slidenum">
              <a:rPr lang="en-IE" smtClean="0"/>
              <a:t>24</a:t>
            </a:fld>
            <a:endParaRPr lang="en-IE" dirty="0"/>
          </a:p>
        </p:txBody>
      </p:sp>
      <p:pic>
        <p:nvPicPr>
          <p:cNvPr id="2" name="Content Placeholder 9" descr="A white rectangular object with black text&#10;&#10;Description automatically generated">
            <a:extLst>
              <a:ext uri="{FF2B5EF4-FFF2-40B4-BE49-F238E27FC236}">
                <a16:creationId xmlns:a16="http://schemas.microsoft.com/office/drawing/2014/main" id="{F465FB4A-080C-AFF2-F498-4B41F27B7F79}"/>
              </a:ext>
            </a:extLst>
          </p:cNvPr>
          <p:cNvPicPr>
            <a:picLocks noChangeAspect="1"/>
          </p:cNvPicPr>
          <p:nvPr/>
        </p:nvPicPr>
        <p:blipFill>
          <a:blip r:embed="rId3"/>
          <a:stretch>
            <a:fillRect/>
          </a:stretch>
        </p:blipFill>
        <p:spPr>
          <a:xfrm>
            <a:off x="4229871" y="2814796"/>
            <a:ext cx="2177779" cy="1385253"/>
          </a:xfrm>
          <a:prstGeom prst="rect">
            <a:avLst/>
          </a:prstGeom>
          <a:ln w="3175">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70535" y="323850"/>
            <a:ext cx="3733800" cy="1200150"/>
          </a:xfrm>
          <a:prstGeom prst="rect">
            <a:avLst/>
          </a:prstGeom>
        </p:spPr>
        <p:txBody>
          <a:bodyPr spcFirstLastPara="1" wrap="square" lIns="68569" tIns="68569" rIns="68569" bIns="68569" anchor="t" anchorCtr="0">
            <a:noAutofit/>
          </a:bodyPr>
          <a:lstStyle/>
          <a:p>
            <a:r>
              <a:rPr lang="en-IE" sz="2800" dirty="0">
                <a:sym typeface="Mulish"/>
              </a:rPr>
              <a:t>Sound of a Number</a:t>
            </a:r>
            <a:endParaRPr sz="4400" dirty="0">
              <a:sym typeface="Mulish"/>
            </a:endParaRPr>
          </a:p>
        </p:txBody>
      </p:sp>
      <p:sp>
        <p:nvSpPr>
          <p:cNvPr id="289" name="Google Shape;289;p54"/>
          <p:cNvSpPr txBox="1">
            <a:spLocks noGrp="1"/>
          </p:cNvSpPr>
          <p:nvPr>
            <p:ph type="body" sz="half" idx="2"/>
          </p:nvPr>
        </p:nvSpPr>
        <p:spPr>
          <a:xfrm>
            <a:off x="474345" y="939164"/>
            <a:ext cx="3305175" cy="3815716"/>
          </a:xfrm>
          <a:prstGeom prst="rect">
            <a:avLst/>
          </a:prstGeom>
        </p:spPr>
        <p:txBody>
          <a:bodyPr spcFirstLastPara="1" wrap="square" lIns="68569" tIns="68569" rIns="68569" bIns="68569" anchor="t" anchorCtr="0">
            <a:noAutofit/>
          </a:bodyPr>
          <a:lstStyle/>
          <a:p>
            <a:pPr marL="358775" indent="-358775">
              <a:lnSpc>
                <a:spcPct val="100000"/>
              </a:lnSpc>
              <a:spcBef>
                <a:spcPts val="0"/>
              </a:spcBef>
              <a:spcAft>
                <a:spcPts val="900"/>
              </a:spcAft>
              <a:buClr>
                <a:schemeClr val="dk1"/>
              </a:buClr>
              <a:buSzPct val="100000"/>
              <a:buFont typeface="+mj-lt"/>
              <a:buAutoNum type="arabicPeriod"/>
              <a:tabLst>
                <a:tab pos="358775" algn="l"/>
              </a:tabLst>
            </a:pPr>
            <a:r>
              <a:rPr lang="en-US" sz="1800" dirty="0">
                <a:solidFill>
                  <a:schemeClr val="dk1"/>
                </a:solidFill>
                <a:sym typeface="Mulish"/>
              </a:rPr>
              <a:t>Using money make 16c. Draw what coins you used. </a:t>
            </a:r>
          </a:p>
          <a:p>
            <a:pPr>
              <a:lnSpc>
                <a:spcPct val="100000"/>
              </a:lnSpc>
              <a:spcBef>
                <a:spcPts val="0"/>
              </a:spcBef>
              <a:spcAft>
                <a:spcPts val="1800"/>
              </a:spcAft>
              <a:buClr>
                <a:schemeClr val="dk1"/>
              </a:buClr>
              <a:buSzPct val="100000"/>
              <a:tabLst>
                <a:tab pos="358775" algn="l"/>
              </a:tabLst>
            </a:pPr>
            <a:r>
              <a:rPr lang="en-US" sz="1800" dirty="0">
                <a:solidFill>
                  <a:schemeClr val="dk1"/>
                </a:solidFill>
                <a:sym typeface="Mulish"/>
              </a:rPr>
              <a:t>	Show different ways.</a:t>
            </a:r>
          </a:p>
          <a:p>
            <a:pPr marL="358775" indent="-358775">
              <a:lnSpc>
                <a:spcPct val="100000"/>
              </a:lnSpc>
              <a:spcBef>
                <a:spcPts val="0"/>
              </a:spcBef>
              <a:spcAft>
                <a:spcPts val="900"/>
              </a:spcAft>
              <a:buClr>
                <a:schemeClr val="dk1"/>
              </a:buClr>
              <a:buSzPct val="100000"/>
              <a:buFont typeface="+mj-lt"/>
              <a:buAutoNum type="arabicPeriod" startAt="2"/>
              <a:tabLst>
                <a:tab pos="358775" algn="l"/>
              </a:tabLst>
            </a:pPr>
            <a:r>
              <a:rPr lang="en-US" sz="1800" dirty="0">
                <a:solidFill>
                  <a:schemeClr val="dk1"/>
                </a:solidFill>
                <a:sym typeface="Mulish"/>
              </a:rPr>
              <a:t>Using money make €16. Draw what you used. </a:t>
            </a:r>
          </a:p>
          <a:p>
            <a:pPr>
              <a:lnSpc>
                <a:spcPct val="100000"/>
              </a:lnSpc>
              <a:spcBef>
                <a:spcPts val="0"/>
              </a:spcBef>
              <a:spcAft>
                <a:spcPts val="1800"/>
              </a:spcAft>
              <a:buClr>
                <a:schemeClr val="dk1"/>
              </a:buClr>
              <a:buSzPct val="100000"/>
              <a:tabLst>
                <a:tab pos="358775" algn="l"/>
              </a:tabLst>
            </a:pPr>
            <a:r>
              <a:rPr lang="en-US" sz="1800" dirty="0">
                <a:solidFill>
                  <a:schemeClr val="dk1"/>
                </a:solidFill>
                <a:sym typeface="Mulish"/>
              </a:rPr>
              <a:t>	Show different ways.</a:t>
            </a:r>
          </a:p>
          <a:p>
            <a:pPr>
              <a:lnSpc>
                <a:spcPct val="100000"/>
              </a:lnSpc>
              <a:spcBef>
                <a:spcPts val="0"/>
              </a:spcBef>
              <a:buClr>
                <a:schemeClr val="dk1"/>
              </a:buClr>
              <a:buSzPct val="100000"/>
              <a:tabLst>
                <a:tab pos="358775" algn="l"/>
              </a:tabLst>
            </a:pPr>
            <a:r>
              <a:rPr lang="en-US" sz="1800" dirty="0">
                <a:solidFill>
                  <a:schemeClr val="dk1"/>
                </a:solidFill>
                <a:sym typeface="Mulish"/>
              </a:rPr>
              <a:t>Repeat with 17, 18, 19 and 20</a:t>
            </a:r>
          </a:p>
          <a:p>
            <a:pPr>
              <a:lnSpc>
                <a:spcPct val="100000"/>
              </a:lnSpc>
              <a:spcBef>
                <a:spcPts val="0"/>
              </a:spcBef>
              <a:buClr>
                <a:schemeClr val="dk1"/>
              </a:buClr>
              <a:buSzPct val="100000"/>
              <a:tabLst>
                <a:tab pos="358775" algn="l"/>
              </a:tabLst>
            </a:pPr>
            <a:endParaRPr lang="en-US" sz="1800" dirty="0">
              <a:solidFill>
                <a:schemeClr val="dk1"/>
              </a:solidFill>
              <a:sym typeface="Mulish"/>
            </a:endParaRP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25</a:t>
            </a:fld>
            <a:endParaRPr lang="en-IE" dirty="0"/>
          </a:p>
        </p:txBody>
      </p:sp>
      <p:pic>
        <p:nvPicPr>
          <p:cNvPr id="6" name="Content Placeholder 5" descr="A pile of coins&#10;&#10;Description automatically generated">
            <a:extLst>
              <a:ext uri="{FF2B5EF4-FFF2-40B4-BE49-F238E27FC236}">
                <a16:creationId xmlns:a16="http://schemas.microsoft.com/office/drawing/2014/main" id="{00A3A7F6-6EA0-58AA-58C4-FCF56E32C628}"/>
              </a:ext>
            </a:extLst>
          </p:cNvPr>
          <p:cNvPicPr>
            <a:picLocks noGrp="1" noChangeAspect="1"/>
          </p:cNvPicPr>
          <p:nvPr>
            <p:ph idx="1"/>
          </p:nvPr>
        </p:nvPicPr>
        <p:blipFill rotWithShape="1">
          <a:blip r:embed="rId3"/>
          <a:srcRect l="25872" t="212" r="30543" b="3983"/>
          <a:stretch/>
        </p:blipFill>
        <p:spPr>
          <a:xfrm>
            <a:off x="3947160" y="1058863"/>
            <a:ext cx="2362200" cy="3463232"/>
          </a:xfrm>
        </p:spPr>
      </p:pic>
      <p:sp>
        <p:nvSpPr>
          <p:cNvPr id="8" name="Google Shape;152;p27">
            <a:extLst>
              <a:ext uri="{FF2B5EF4-FFF2-40B4-BE49-F238E27FC236}">
                <a16:creationId xmlns:a16="http://schemas.microsoft.com/office/drawing/2014/main" id="{7B5AF4C5-09B6-7F64-33E3-EF1BDB94CD8D}"/>
              </a:ext>
            </a:extLst>
          </p:cNvPr>
          <p:cNvSpPr txBox="1"/>
          <p:nvPr/>
        </p:nvSpPr>
        <p:spPr>
          <a:xfrm>
            <a:off x="817244" y="4585530"/>
            <a:ext cx="4402455" cy="3462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50" b="1" dirty="0">
                <a:latin typeface="Proxima Nova"/>
                <a:ea typeface="Proxima Nova"/>
                <a:cs typeface="Proxima Nova"/>
                <a:sym typeface="Proxima Nova"/>
              </a:rPr>
              <a:t>Interactive Money: </a:t>
            </a:r>
            <a:r>
              <a:rPr lang="en" sz="1050" u="sng" dirty="0">
                <a:solidFill>
                  <a:schemeClr val="hlink"/>
                </a:solidFill>
                <a:latin typeface="Proxima Nova"/>
                <a:ea typeface="Proxima Nova"/>
                <a:cs typeface="Proxima Nova"/>
                <a:sym typeface="Proxima Nova"/>
                <a:hlinkClick r:id="rId4"/>
              </a:rPr>
              <a:t>https://toytheater.com/play-money-europe/</a:t>
            </a:r>
            <a:r>
              <a:rPr lang="en" sz="1050" dirty="0">
                <a:latin typeface="Proxima Nova"/>
                <a:ea typeface="Proxima Nova"/>
                <a:cs typeface="Proxima Nova"/>
                <a:sym typeface="Proxima Nova"/>
              </a:rPr>
              <a:t> </a:t>
            </a:r>
            <a:endParaRPr sz="1050" dirty="0">
              <a:latin typeface="Proxima Nova"/>
              <a:ea typeface="Proxima Nova"/>
              <a:cs typeface="Proxima Nova"/>
              <a:sym typeface="Proxima Nova"/>
            </a:endParaRPr>
          </a:p>
        </p:txBody>
      </p:sp>
    </p:spTree>
    <p:extLst>
      <p:ext uri="{BB962C8B-B14F-4D97-AF65-F5344CB8AC3E}">
        <p14:creationId xmlns:p14="http://schemas.microsoft.com/office/powerpoint/2010/main" val="4374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IE" sz="2400" dirty="0">
                <a:solidFill>
                  <a:schemeClr val="tx1"/>
                </a:solidFill>
                <a:latin typeface="Tahoma" panose="020B0604030504040204" pitchFamily="34" charset="0"/>
              </a:rPr>
              <a:t>Picture Books &amp; Read Alouds</a:t>
            </a:r>
            <a:endParaRPr sz="2400" dirty="0">
              <a:solidFill>
                <a:schemeClr val="tx1"/>
              </a:solidFill>
              <a:latin typeface="Tahoma" panose="020B0604030504040204" pitchFamily="34" charset="0"/>
            </a:endParaRPr>
          </a:p>
        </p:txBody>
      </p:sp>
    </p:spTree>
    <p:extLst>
      <p:ext uri="{BB962C8B-B14F-4D97-AF65-F5344CB8AC3E}">
        <p14:creationId xmlns:p14="http://schemas.microsoft.com/office/powerpoint/2010/main" val="378102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 via Internet Archive </a:t>
            </a:r>
            <a:endParaRPr lang="en-US" sz="4400" dirty="0">
              <a:sym typeface="Mulish"/>
            </a:endParaRPr>
          </a:p>
        </p:txBody>
      </p:sp>
      <p:sp>
        <p:nvSpPr>
          <p:cNvPr id="369" name="Google Shape;369;p67"/>
          <p:cNvSpPr txBox="1">
            <a:spLocks noGrp="1"/>
          </p:cNvSpPr>
          <p:nvPr>
            <p:ph type="body" sz="half" idx="2"/>
          </p:nvPr>
        </p:nvSpPr>
        <p:spPr>
          <a:xfrm>
            <a:off x="473074" y="1108075"/>
            <a:ext cx="5921376" cy="923925"/>
          </a:xfrm>
          <a:prstGeom prst="rect">
            <a:avLst/>
          </a:prstGeom>
        </p:spPr>
        <p:txBody>
          <a:bodyPr spcFirstLastPara="1" wrap="square" lIns="68569" tIns="68569" rIns="68569" bIns="68569" anchor="t" anchorCtr="0">
            <a:noAutofit/>
          </a:bodyPr>
          <a:lstStyle/>
          <a:p>
            <a:pPr marL="0" indent="0">
              <a:lnSpc>
                <a:spcPct val="100000"/>
              </a:lnSpc>
              <a:spcBef>
                <a:spcPts val="900"/>
              </a:spcBef>
              <a:spcAft>
                <a:spcPts val="900"/>
              </a:spcAft>
              <a:buNone/>
            </a:pPr>
            <a:r>
              <a:rPr lang="en" sz="1800" dirty="0">
                <a:solidFill>
                  <a:schemeClr val="dk1"/>
                </a:solidFill>
                <a:sym typeface="Mulish"/>
              </a:rPr>
              <a:t>There are many counting and number related books on </a:t>
            </a:r>
            <a:r>
              <a:rPr lang="en" sz="1800" u="sng" dirty="0">
                <a:solidFill>
                  <a:schemeClr val="hlink"/>
                </a:solidFill>
                <a:sym typeface="Mulish"/>
                <a:hlinkClick r:id="rId3"/>
              </a:rPr>
              <a:t>https://archive.org</a:t>
            </a:r>
            <a:endParaRPr lang="en" sz="1800" u="sng" dirty="0">
              <a:solidFill>
                <a:schemeClr val="hlink"/>
              </a:solidFill>
              <a:sym typeface="Mulish"/>
            </a:endParaRP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3943026" y="1882775"/>
            <a:ext cx="2356173" cy="2344090"/>
          </a:xfrm>
        </p:spPr>
      </p:pic>
      <p:sp>
        <p:nvSpPr>
          <p:cNvPr id="9" name="Google Shape;369;p67">
            <a:extLst>
              <a:ext uri="{FF2B5EF4-FFF2-40B4-BE49-F238E27FC236}">
                <a16:creationId xmlns:a16="http://schemas.microsoft.com/office/drawing/2014/main" id="{5E0134AF-BE03-C4B4-371A-06E0064A64A6}"/>
              </a:ext>
            </a:extLst>
          </p:cNvPr>
          <p:cNvSpPr txBox="1">
            <a:spLocks/>
          </p:cNvSpPr>
          <p:nvPr/>
        </p:nvSpPr>
        <p:spPr>
          <a:xfrm>
            <a:off x="473075" y="1997075"/>
            <a:ext cx="3136900" cy="2859088"/>
          </a:xfrm>
          <a:prstGeom prst="rect">
            <a:avLst/>
          </a:prstGeom>
        </p:spPr>
        <p:txBody>
          <a:bodyPr spcFirstLastPara="1" vert="horz" wrap="square" lIns="68569" tIns="68569" rIns="68569" bIns="68569"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buClrTx/>
            </a:pPr>
            <a:r>
              <a:rPr lang="en-US" sz="1800" dirty="0">
                <a:solidFill>
                  <a:schemeClr val="dk1"/>
                </a:solidFill>
                <a:sym typeface="Mulish"/>
              </a:rPr>
              <a:t>This is an online digital library/archive that is free to access. Just click on the link, register/log in for FREE, and then simply "borrow" the required book for an hour. After an hour you can choose to borrow it again if required.</a:t>
            </a:r>
            <a:endParaRPr lang="en-US" sz="1800" dirty="0">
              <a:solidFill>
                <a:schemeClr val="dk1"/>
              </a:solidFill>
              <a:sym typeface="Comic Sans MS"/>
            </a:endParaRPr>
          </a:p>
          <a:p>
            <a:pPr marL="342900">
              <a:lnSpc>
                <a:spcPct val="100000"/>
              </a:lnSpc>
              <a:spcBef>
                <a:spcPts val="1200"/>
              </a:spcBef>
              <a:spcAft>
                <a:spcPts val="900"/>
              </a:spcAft>
              <a:buClrTx/>
            </a:pPr>
            <a:endParaRPr lang="en-US" sz="1800" dirty="0">
              <a:solidFill>
                <a:schemeClr val="dk1"/>
              </a:solidFill>
              <a:sym typeface="Comic Sans MS"/>
            </a:endParaRPr>
          </a:p>
        </p:txBody>
      </p:sp>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27</a:t>
            </a:fld>
            <a:endParaRPr lang="en-I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80580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20 Hungry Piggies </a:t>
            </a:r>
            <a:r>
              <a:rPr lang="en-IE" sz="1800" dirty="0"/>
              <a:t>by Trudy Harris</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err="1">
                <a:hlinkClick r:id="rId3"/>
              </a:rPr>
              <a:t>edco.i.e</a:t>
            </a:r>
            <a:r>
              <a:rPr lang="en-US" sz="1800" dirty="0">
                <a:hlinkClick r:id="rId3"/>
              </a:rPr>
              <a:t>./rxfk</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/2</a:t>
            </a:r>
            <a:r>
              <a:rPr lang="en-IE" sz="1800" baseline="30000" dirty="0"/>
              <a:t>nd</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US" sz="1800" dirty="0"/>
              <a:t>The wolf from ‘The Three Little Pigs’ shows up at a party attended by lots of piggies, but his plans for dinner are disrupted by the pigs from ‘This Little Piggy Went to Market’. </a:t>
            </a:r>
          </a:p>
          <a:p>
            <a:pPr marL="266700" indent="-266700">
              <a:lnSpc>
                <a:spcPct val="100000"/>
              </a:lnSpc>
              <a:spcBef>
                <a:spcPts val="0"/>
              </a:spcBef>
              <a:spcAft>
                <a:spcPts val="900"/>
              </a:spcAft>
              <a:buFont typeface="Arial" panose="020B0604020202020204" pitchFamily="34" charset="0"/>
              <a:buChar char="•"/>
            </a:pPr>
            <a:r>
              <a:rPr lang="en-US" sz="1800" dirty="0"/>
              <a:t>Ordinal numbers 1st to 20th, words 	           and numbers</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28</a:t>
            </a:fld>
            <a:endParaRPr lang="en-IE" dirty="0"/>
          </a:p>
        </p:txBody>
      </p:sp>
    </p:spTree>
    <p:extLst>
      <p:ext uri="{BB962C8B-B14F-4D97-AF65-F5344CB8AC3E}">
        <p14:creationId xmlns:p14="http://schemas.microsoft.com/office/powerpoint/2010/main" val="1989538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80580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Have You Seen My Dragon? </a:t>
            </a:r>
            <a:r>
              <a:rPr lang="en-IE" sz="1800" dirty="0"/>
              <a:t>by Steve Light</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err="1">
                <a:hlinkClick r:id="rId3"/>
              </a:rPr>
              <a:t>edco.i.e</a:t>
            </a:r>
            <a:r>
              <a:rPr lang="en-US" sz="1800" dirty="0">
                <a:hlinkClick r:id="rId3"/>
              </a:rPr>
              <a:t>./e4bk</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US" sz="1800" dirty="0"/>
              <a:t>Readers are asked to spot the glorious beast, plus an array of big-city icons they can count.</a:t>
            </a:r>
          </a:p>
          <a:p>
            <a:pPr marL="266700" indent="-266700">
              <a:lnSpc>
                <a:spcPct val="100000"/>
              </a:lnSpc>
              <a:spcBef>
                <a:spcPts val="0"/>
              </a:spcBef>
              <a:spcAft>
                <a:spcPts val="900"/>
              </a:spcAft>
              <a:buFont typeface="Arial" panose="020B0604020202020204" pitchFamily="34" charset="0"/>
              <a:buChar char="•"/>
            </a:pPr>
            <a:r>
              <a:rPr lang="en-US" sz="1800" dirty="0"/>
              <a:t>Numbers 1–20</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29</a:t>
            </a:fld>
            <a:endParaRPr lang="en-IE" dirty="0"/>
          </a:p>
        </p:txBody>
      </p:sp>
    </p:spTree>
    <p:extLst>
      <p:ext uri="{BB962C8B-B14F-4D97-AF65-F5344CB8AC3E}">
        <p14:creationId xmlns:p14="http://schemas.microsoft.com/office/powerpoint/2010/main" val="4070901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452438" y="327979"/>
            <a:ext cx="5915025" cy="525780"/>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Introduction</a:t>
            </a:r>
            <a:endParaRPr sz="1400" dirty="0">
              <a:latin typeface="Tahoma" panose="020B0604030504040204" pitchFamily="34" charset="0"/>
              <a:sym typeface="Mulish"/>
            </a:endParaRPr>
          </a:p>
        </p:txBody>
      </p:sp>
      <p:sp>
        <p:nvSpPr>
          <p:cNvPr id="124" name="Google Shape;124;p28"/>
          <p:cNvSpPr txBox="1">
            <a:spLocks noGrp="1"/>
          </p:cNvSpPr>
          <p:nvPr>
            <p:ph idx="1"/>
          </p:nvPr>
        </p:nvSpPr>
        <p:spPr>
          <a:xfrm>
            <a:off x="471487" y="918686"/>
            <a:ext cx="3178493" cy="3561239"/>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pPr>
            <a:r>
              <a:rPr lang="en-US" sz="1800" dirty="0">
                <a:solidFill>
                  <a:srgbClr val="000000"/>
                </a:solidFill>
                <a:latin typeface="Tahoma" panose="020B0604030504040204" pitchFamily="34" charset="0"/>
                <a:sym typeface="Mulish"/>
              </a:rPr>
              <a:t>This is the first of three presentations prepared to support teachers with the transition to the PMC. It covers Numbers to 20.</a:t>
            </a:r>
          </a:p>
          <a:p>
            <a:pPr marL="266700" indent="-266700">
              <a:lnSpc>
                <a:spcPct val="100000"/>
              </a:lnSpc>
              <a:spcBef>
                <a:spcPts val="0"/>
              </a:spcBef>
              <a:spcAft>
                <a:spcPts val="900"/>
              </a:spcAft>
            </a:pPr>
            <a:r>
              <a:rPr lang="en-US" sz="1800" dirty="0">
                <a:solidFill>
                  <a:srgbClr val="000000"/>
                </a:solidFill>
                <a:latin typeface="Tahoma" panose="020B0604030504040204" pitchFamily="34" charset="0"/>
                <a:sym typeface="Mulish"/>
              </a:rPr>
              <a:t>Activity sheets are also available on Edco Learning to support this category.</a:t>
            </a:r>
          </a:p>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Use these slides as they are or edit them to suit the needs of your class.</a:t>
            </a:r>
          </a:p>
        </p:txBody>
      </p:sp>
      <p:sp>
        <p:nvSpPr>
          <p:cNvPr id="4" name="Slide Number Placeholder 3">
            <a:extLst>
              <a:ext uri="{FF2B5EF4-FFF2-40B4-BE49-F238E27FC236}">
                <a16:creationId xmlns:a16="http://schemas.microsoft.com/office/drawing/2014/main" id="{3CF23E2B-751C-EB15-3A99-FCAB2D9407EE}"/>
              </a:ext>
            </a:extLst>
          </p:cNvPr>
          <p:cNvSpPr>
            <a:spLocks noGrp="1"/>
          </p:cNvSpPr>
          <p:nvPr>
            <p:ph type="sldNum" sz="quarter" idx="12"/>
          </p:nvPr>
        </p:nvSpPr>
        <p:spPr/>
        <p:txBody>
          <a:bodyPr/>
          <a:lstStyle/>
          <a:p>
            <a:fld id="{17E67D8A-34D6-474B-B6E0-2EEA3E55DD9F}" type="slidenum">
              <a:rPr lang="en-IE" smtClean="0"/>
              <a:t>3</a:t>
            </a:fld>
            <a:endParaRPr lang="en-IE" dirty="0"/>
          </a:p>
        </p:txBody>
      </p:sp>
      <p:pic>
        <p:nvPicPr>
          <p:cNvPr id="5" name="Picture 4">
            <a:extLst>
              <a:ext uri="{FF2B5EF4-FFF2-40B4-BE49-F238E27FC236}">
                <a16:creationId xmlns:a16="http://schemas.microsoft.com/office/drawing/2014/main" id="{2B3991DE-F1A9-CB5F-1317-98A2DB8E720B}"/>
              </a:ext>
            </a:extLst>
          </p:cNvPr>
          <p:cNvPicPr>
            <a:picLocks noChangeAspect="1"/>
          </p:cNvPicPr>
          <p:nvPr/>
        </p:nvPicPr>
        <p:blipFill>
          <a:blip r:embed="rId3"/>
          <a:srcRect/>
          <a:stretch/>
        </p:blipFill>
        <p:spPr>
          <a:xfrm>
            <a:off x="3767138" y="700088"/>
            <a:ext cx="1295127" cy="1831502"/>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03CF785B-6C81-1CB3-4BBB-ED1669BD3954}"/>
              </a:ext>
            </a:extLst>
          </p:cNvPr>
          <p:cNvPicPr>
            <a:picLocks noChangeAspect="1"/>
          </p:cNvPicPr>
          <p:nvPr/>
        </p:nvPicPr>
        <p:blipFill>
          <a:blip r:embed="rId4"/>
          <a:srcRect/>
          <a:stretch/>
        </p:blipFill>
        <p:spPr>
          <a:xfrm>
            <a:off x="5228543" y="700087"/>
            <a:ext cx="1295127" cy="1831502"/>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6D2CAD4-0D0C-A80D-7F9D-14E1DBBBDB62}"/>
              </a:ext>
            </a:extLst>
          </p:cNvPr>
          <p:cNvPicPr>
            <a:picLocks noChangeAspect="1"/>
          </p:cNvPicPr>
          <p:nvPr/>
        </p:nvPicPr>
        <p:blipFill>
          <a:blip r:embed="rId5"/>
          <a:srcRect/>
          <a:stretch/>
        </p:blipFill>
        <p:spPr>
          <a:xfrm>
            <a:off x="3767139" y="2684936"/>
            <a:ext cx="1295126" cy="1831500"/>
          </a:xfrm>
          <a:prstGeom prst="rect">
            <a:avLst/>
          </a:prstGeom>
          <a:ln w="9525">
            <a:solidFill>
              <a:schemeClr val="bg1">
                <a:lumMod val="8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EB63F117-D244-12C5-9A9E-94F81BF811BE}"/>
              </a:ext>
            </a:extLst>
          </p:cNvPr>
          <p:cNvPicPr>
            <a:picLocks noChangeAspect="1"/>
          </p:cNvPicPr>
          <p:nvPr/>
        </p:nvPicPr>
        <p:blipFill>
          <a:blip r:embed="rId6"/>
          <a:srcRect/>
          <a:stretch/>
        </p:blipFill>
        <p:spPr>
          <a:xfrm>
            <a:off x="5228543" y="2684934"/>
            <a:ext cx="1295127" cy="183150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580580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How Many Snails? </a:t>
            </a:r>
            <a:r>
              <a:rPr lang="en-IE" sz="1800" dirty="0"/>
              <a:t>by Paul Giganti</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err="1">
                <a:hlinkClick r:id="rId3"/>
              </a:rPr>
              <a:t>edco.i.e</a:t>
            </a:r>
            <a:r>
              <a:rPr lang="en-US" sz="1800" dirty="0">
                <a:hlinkClick r:id="rId3"/>
              </a:rPr>
              <a:t>./p8ey</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Senior Infants and 1</a:t>
            </a:r>
            <a:r>
              <a:rPr lang="en-IE" sz="1800" baseline="30000" dirty="0"/>
              <a:t>st</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US" sz="1800" dirty="0"/>
              <a:t>‘I went walking and I wondered…’ </a:t>
            </a:r>
          </a:p>
          <a:p>
            <a:pPr marL="266700" indent="-266700">
              <a:lnSpc>
                <a:spcPct val="100000"/>
              </a:lnSpc>
              <a:spcBef>
                <a:spcPts val="0"/>
              </a:spcBef>
              <a:spcAft>
                <a:spcPts val="900"/>
              </a:spcAft>
              <a:buFont typeface="Arial" panose="020B0604020202020204" pitchFamily="34" charset="0"/>
              <a:buChar char="•"/>
            </a:pPr>
            <a:r>
              <a:rPr lang="en-US" sz="1800" dirty="0"/>
              <a:t>Children could be asked to estimate and count the amount of items.</a:t>
            </a:r>
          </a:p>
          <a:p>
            <a:pPr marL="266700" indent="-266700">
              <a:lnSpc>
                <a:spcPct val="100000"/>
              </a:lnSpc>
              <a:spcBef>
                <a:spcPts val="0"/>
              </a:spcBef>
              <a:spcAft>
                <a:spcPts val="900"/>
              </a:spcAft>
              <a:buFont typeface="Arial" panose="020B0604020202020204" pitchFamily="34" charset="0"/>
              <a:buChar char="•"/>
            </a:pPr>
            <a:r>
              <a:rPr lang="en-US" sz="1800" dirty="0"/>
              <a:t>Amounts up to 37</a:t>
            </a:r>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30</a:t>
            </a:fld>
            <a:endParaRPr lang="en-IE" dirty="0"/>
          </a:p>
        </p:txBody>
      </p:sp>
    </p:spTree>
    <p:extLst>
      <p:ext uri="{BB962C8B-B14F-4D97-AF65-F5344CB8AC3E}">
        <p14:creationId xmlns:p14="http://schemas.microsoft.com/office/powerpoint/2010/main" val="2944186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463550" y="333375"/>
            <a:ext cx="5651500" cy="1200150"/>
          </a:xfrm>
          <a:prstGeom prst="rect">
            <a:avLst/>
          </a:prstGeom>
        </p:spPr>
        <p:txBody>
          <a:bodyPr spcFirstLastPara="1" wrap="square" lIns="68569" tIns="68569" rIns="68569" bIns="68569" anchor="t" anchorCtr="0">
            <a:noAutofit/>
          </a:bodyPr>
          <a:lstStyle/>
          <a:p>
            <a:r>
              <a:rPr lang="en-US" sz="2800" dirty="0">
                <a:sym typeface="Mulish"/>
              </a:rPr>
              <a:t>Picture Books &amp; Read Alouds</a:t>
            </a:r>
            <a:endParaRPr lang="en-US" sz="4400" dirty="0">
              <a:sym typeface="Mulish"/>
            </a:endParaRPr>
          </a:p>
        </p:txBody>
      </p:sp>
      <p:sp>
        <p:nvSpPr>
          <p:cNvPr id="369" name="Google Shape;369;p67"/>
          <p:cNvSpPr txBox="1">
            <a:spLocks noGrp="1"/>
          </p:cNvSpPr>
          <p:nvPr>
            <p:ph type="body" sz="half" idx="2"/>
          </p:nvPr>
        </p:nvSpPr>
        <p:spPr>
          <a:xfrm>
            <a:off x="473074" y="914400"/>
            <a:ext cx="4853306" cy="3651886"/>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buFont typeface="Arial" panose="020B0604020202020204" pitchFamily="34" charset="0"/>
              <a:buChar char="•"/>
            </a:pPr>
            <a:r>
              <a:rPr lang="en-US" sz="1800" i="1" dirty="0"/>
              <a:t>Pie for Piglets </a:t>
            </a:r>
            <a:r>
              <a:rPr lang="en-IE" sz="1800" dirty="0"/>
              <a:t>by Michael Dahl</a:t>
            </a:r>
          </a:p>
          <a:p>
            <a:pPr marL="266700" indent="-266700">
              <a:lnSpc>
                <a:spcPct val="100000"/>
              </a:lnSpc>
              <a:spcBef>
                <a:spcPts val="0"/>
              </a:spcBef>
              <a:spcAft>
                <a:spcPts val="900"/>
              </a:spcAft>
              <a:buFont typeface="Arial" panose="020B0604020202020204" pitchFamily="34" charset="0"/>
              <a:buChar char="•"/>
            </a:pPr>
            <a:r>
              <a:rPr lang="en-IE" sz="1800" dirty="0"/>
              <a:t>Downloadable at </a:t>
            </a:r>
            <a:r>
              <a:rPr lang="en-US" sz="1800" dirty="0" err="1">
                <a:hlinkClick r:id="rId3"/>
              </a:rPr>
              <a:t>edco.i.e</a:t>
            </a:r>
            <a:r>
              <a:rPr lang="en-US" sz="1800" dirty="0">
                <a:hlinkClick r:id="rId3"/>
              </a:rPr>
              <a:t>./xvwd</a:t>
            </a:r>
            <a:endParaRPr lang="en-IE" sz="1800" dirty="0"/>
          </a:p>
          <a:p>
            <a:pPr marL="266700" indent="-266700">
              <a:lnSpc>
                <a:spcPct val="100000"/>
              </a:lnSpc>
              <a:spcBef>
                <a:spcPts val="0"/>
              </a:spcBef>
              <a:spcAft>
                <a:spcPts val="900"/>
              </a:spcAft>
              <a:buFont typeface="Arial" panose="020B0604020202020204" pitchFamily="34" charset="0"/>
              <a:buChar char="•"/>
            </a:pPr>
            <a:r>
              <a:rPr lang="en-IE" sz="1800" dirty="0"/>
              <a:t>Suitable for 1</a:t>
            </a:r>
            <a:r>
              <a:rPr lang="en-IE" sz="1800" baseline="30000" dirty="0"/>
              <a:t>st</a:t>
            </a:r>
            <a:r>
              <a:rPr lang="en-IE" sz="1800" dirty="0"/>
              <a:t> and 2</a:t>
            </a:r>
            <a:r>
              <a:rPr lang="en-IE" sz="1800" baseline="30000" dirty="0"/>
              <a:t>nd</a:t>
            </a:r>
            <a:r>
              <a:rPr lang="en-IE" sz="1800" dirty="0"/>
              <a:t> Class</a:t>
            </a:r>
          </a:p>
          <a:p>
            <a:pPr marL="266700" indent="-266700">
              <a:lnSpc>
                <a:spcPct val="100000"/>
              </a:lnSpc>
              <a:spcBef>
                <a:spcPts val="0"/>
              </a:spcBef>
              <a:spcAft>
                <a:spcPts val="900"/>
              </a:spcAft>
              <a:buFont typeface="Arial" panose="020B0604020202020204" pitchFamily="34" charset="0"/>
              <a:buChar char="•"/>
            </a:pPr>
            <a:r>
              <a:rPr lang="en-US" sz="1800" dirty="0"/>
              <a:t>Introduces counting by twos (to 20) </a:t>
            </a:r>
          </a:p>
          <a:p>
            <a:pPr marL="266700" indent="-266700">
              <a:lnSpc>
                <a:spcPct val="100000"/>
              </a:lnSpc>
              <a:spcBef>
                <a:spcPts val="0"/>
              </a:spcBef>
              <a:spcAft>
                <a:spcPts val="900"/>
              </a:spcAft>
              <a:buFont typeface="Arial" panose="020B0604020202020204" pitchFamily="34" charset="0"/>
              <a:buChar char="•"/>
            </a:pPr>
            <a:r>
              <a:rPr lang="en-US" sz="1800" dirty="0"/>
              <a:t>Readers are invited to find hidden numbers on an illustrated activity page. </a:t>
            </a:r>
          </a:p>
          <a:p>
            <a:pPr marL="266700" indent="-266700">
              <a:lnSpc>
                <a:spcPct val="100000"/>
              </a:lnSpc>
              <a:spcBef>
                <a:spcPts val="0"/>
              </a:spcBef>
              <a:spcAft>
                <a:spcPts val="900"/>
              </a:spcAft>
              <a:buFont typeface="Arial" panose="020B0604020202020204" pitchFamily="34" charset="0"/>
              <a:buChar char="•"/>
            </a:pPr>
            <a:r>
              <a:rPr lang="en-US" sz="1800" dirty="0"/>
              <a:t>Another counting by twos book from the same author is </a:t>
            </a:r>
            <a:r>
              <a:rPr lang="en-US" sz="1800" i="1" dirty="0"/>
              <a:t>Footprints in the Snow</a:t>
            </a:r>
            <a:r>
              <a:rPr lang="en-US" sz="1800" dirty="0"/>
              <a:t>.</a:t>
            </a:r>
            <a:endParaRPr lang="en-US" sz="1800" i="1" dirty="0"/>
          </a:p>
        </p:txBody>
      </p:sp>
      <p:pic>
        <p:nvPicPr>
          <p:cNvPr id="8" name="Content Placeholder 7" descr="A black and white logo with columns&#10;&#10;Description automatically generated">
            <a:extLst>
              <a:ext uri="{FF2B5EF4-FFF2-40B4-BE49-F238E27FC236}">
                <a16:creationId xmlns:a16="http://schemas.microsoft.com/office/drawing/2014/main" id="{E0B94AC6-6453-5036-F7AD-93E562A9987F}"/>
              </a:ext>
            </a:extLst>
          </p:cNvPr>
          <p:cNvPicPr>
            <a:picLocks noGrp="1" noChangeAspect="1"/>
          </p:cNvPicPr>
          <p:nvPr>
            <p:ph idx="1"/>
          </p:nvPr>
        </p:nvPicPr>
        <p:blipFill>
          <a:blip r:embed="rId4"/>
          <a:stretch>
            <a:fillRect/>
          </a:stretch>
        </p:blipFill>
        <p:spPr>
          <a:xfrm>
            <a:off x="5503543" y="3609976"/>
            <a:ext cx="945269" cy="940422"/>
          </a:xfrm>
        </p:spPr>
      </p:pic>
      <p:sp>
        <p:nvSpPr>
          <p:cNvPr id="11" name="Slide Number Placeholder 10">
            <a:extLst>
              <a:ext uri="{FF2B5EF4-FFF2-40B4-BE49-F238E27FC236}">
                <a16:creationId xmlns:a16="http://schemas.microsoft.com/office/drawing/2014/main" id="{E95B38FE-9FA3-2A6A-FB0D-B405FA85F44D}"/>
              </a:ext>
            </a:extLst>
          </p:cNvPr>
          <p:cNvSpPr>
            <a:spLocks noGrp="1"/>
          </p:cNvSpPr>
          <p:nvPr>
            <p:ph type="sldNum" sz="quarter" idx="12"/>
          </p:nvPr>
        </p:nvSpPr>
        <p:spPr/>
        <p:txBody>
          <a:bodyPr/>
          <a:lstStyle/>
          <a:p>
            <a:fld id="{17E67D8A-34D6-474B-B6E0-2EEA3E55DD9F}" type="slidenum">
              <a:rPr lang="en-IE" smtClean="0"/>
              <a:t>31</a:t>
            </a:fld>
            <a:endParaRPr lang="en-IE" dirty="0"/>
          </a:p>
        </p:txBody>
      </p:sp>
    </p:spTree>
    <p:extLst>
      <p:ext uri="{BB962C8B-B14F-4D97-AF65-F5344CB8AC3E}">
        <p14:creationId xmlns:p14="http://schemas.microsoft.com/office/powerpoint/2010/main" val="1741644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US" sz="3000" dirty="0">
                <a:solidFill>
                  <a:schemeClr val="tx1"/>
                </a:solidFill>
                <a:latin typeface="Tahoma" panose="020B0604030504040204" pitchFamily="34" charset="0"/>
              </a:rPr>
              <a:t>Games and Cognitively Challenging Tasks</a:t>
            </a:r>
            <a:endParaRPr sz="3000" dirty="0">
              <a:solidFill>
                <a:schemeClr val="tx1"/>
              </a:solidFill>
              <a:latin typeface="Tahoma" panose="020B0604030504040204" pitchFamily="34" charset="0"/>
            </a:endParaRPr>
          </a:p>
        </p:txBody>
      </p:sp>
    </p:spTree>
    <p:extLst>
      <p:ext uri="{BB962C8B-B14F-4D97-AF65-F5344CB8AC3E}">
        <p14:creationId xmlns:p14="http://schemas.microsoft.com/office/powerpoint/2010/main" val="1503876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55294" y="331470"/>
            <a:ext cx="6075046" cy="899160"/>
          </a:xfrm>
          <a:prstGeom prst="rect">
            <a:avLst/>
          </a:prstGeom>
        </p:spPr>
        <p:txBody>
          <a:bodyPr spcFirstLastPara="1" wrap="square" lIns="68569" tIns="68569" rIns="68569" bIns="68569" anchor="t" anchorCtr="0">
            <a:noAutofit/>
          </a:bodyPr>
          <a:lstStyle/>
          <a:p>
            <a:r>
              <a:rPr lang="en-US" sz="2800" dirty="0">
                <a:sym typeface="Mulish"/>
              </a:rPr>
              <a:t>Frame Fillers!</a:t>
            </a:r>
            <a:endParaRPr sz="4400" dirty="0">
              <a:sym typeface="Mulish"/>
            </a:endParaRPr>
          </a:p>
        </p:txBody>
      </p:sp>
      <p:sp>
        <p:nvSpPr>
          <p:cNvPr id="289" name="Google Shape;289;p54"/>
          <p:cNvSpPr txBox="1">
            <a:spLocks noGrp="1"/>
          </p:cNvSpPr>
          <p:nvPr>
            <p:ph type="body" sz="half" idx="2"/>
          </p:nvPr>
        </p:nvSpPr>
        <p:spPr>
          <a:xfrm>
            <a:off x="474345" y="869157"/>
            <a:ext cx="3632836" cy="3610768"/>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266700" algn="l"/>
              </a:tabLst>
            </a:pPr>
            <a:r>
              <a:rPr lang="en-US" sz="1800" b="1" dirty="0">
                <a:solidFill>
                  <a:schemeClr val="dk1"/>
                </a:solidFill>
                <a:sym typeface="Mulish"/>
              </a:rPr>
              <a:t>Needed: </a:t>
            </a:r>
            <a:r>
              <a:rPr lang="en-US" sz="1800" dirty="0">
                <a:solidFill>
                  <a:schemeClr val="dk1"/>
                </a:solidFill>
                <a:sym typeface="Mulish"/>
              </a:rPr>
              <a:t>1 dice, 2 ten frames and 20 items per player</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The first player throws the dice and places that number of items in their frame. </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Each player throws and places in turn.</a:t>
            </a:r>
          </a:p>
          <a:p>
            <a:pPr marL="358775" indent="-358775">
              <a:lnSpc>
                <a:spcPct val="100000"/>
              </a:lnSpc>
              <a:spcBef>
                <a:spcPts val="0"/>
              </a:spcBef>
              <a:spcAft>
                <a:spcPts val="900"/>
              </a:spcAft>
              <a:buClr>
                <a:schemeClr val="dk1"/>
              </a:buClr>
              <a:buSzPct val="100000"/>
              <a:buFont typeface="+mj-lt"/>
              <a:buAutoNum type="arabicPeriod"/>
              <a:tabLst>
                <a:tab pos="266700" algn="l"/>
              </a:tabLst>
            </a:pPr>
            <a:r>
              <a:rPr lang="en-US" sz="1800" dirty="0">
                <a:solidFill>
                  <a:schemeClr val="dk1"/>
                </a:solidFill>
                <a:sym typeface="Mulish"/>
              </a:rPr>
              <a:t>The winner is the player who places 15 (or more) in their ten frame first.</a:t>
            </a:r>
          </a:p>
        </p:txBody>
      </p:sp>
      <p:pic>
        <p:nvPicPr>
          <p:cNvPr id="10" name="Content Placeholder 9" descr="A white rectangular object with black text&#10;&#10;Description automatically generated">
            <a:extLst>
              <a:ext uri="{FF2B5EF4-FFF2-40B4-BE49-F238E27FC236}">
                <a16:creationId xmlns:a16="http://schemas.microsoft.com/office/drawing/2014/main" id="{CAFCC099-9DB6-52E2-3950-6D3A69F32D13}"/>
              </a:ext>
            </a:extLst>
          </p:cNvPr>
          <p:cNvPicPr>
            <a:picLocks noGrp="1" noChangeAspect="1"/>
          </p:cNvPicPr>
          <p:nvPr>
            <p:ph idx="1"/>
          </p:nvPr>
        </p:nvPicPr>
        <p:blipFill>
          <a:blip r:embed="rId3"/>
          <a:stretch>
            <a:fillRect/>
          </a:stretch>
        </p:blipFill>
        <p:spPr>
          <a:xfrm>
            <a:off x="4229871" y="1223010"/>
            <a:ext cx="2177779" cy="1385253"/>
          </a:xfrm>
          <a:ln w="3175">
            <a:solidFill>
              <a:schemeClr val="tx1"/>
            </a:solidFill>
          </a:ln>
          <a:effectLst>
            <a:outerShdw blurRad="50800" dist="38100" dir="2700000" algn="tl" rotWithShape="0">
              <a:prstClr val="black">
                <a:alpha val="40000"/>
              </a:prstClr>
            </a:outerShdw>
          </a:effectLst>
        </p:spPr>
      </p:pic>
      <p:sp>
        <p:nvSpPr>
          <p:cNvPr id="12" name="Slide Number Placeholder 11">
            <a:extLst>
              <a:ext uri="{FF2B5EF4-FFF2-40B4-BE49-F238E27FC236}">
                <a16:creationId xmlns:a16="http://schemas.microsoft.com/office/drawing/2014/main" id="{C6EF3BFE-E408-D153-9F38-F0B82F90C6D5}"/>
              </a:ext>
            </a:extLst>
          </p:cNvPr>
          <p:cNvSpPr>
            <a:spLocks noGrp="1"/>
          </p:cNvSpPr>
          <p:nvPr>
            <p:ph type="sldNum" sz="quarter" idx="12"/>
          </p:nvPr>
        </p:nvSpPr>
        <p:spPr/>
        <p:txBody>
          <a:bodyPr/>
          <a:lstStyle/>
          <a:p>
            <a:fld id="{17E67D8A-34D6-474B-B6E0-2EEA3E55DD9F}" type="slidenum">
              <a:rPr lang="en-IE" smtClean="0"/>
              <a:t>33</a:t>
            </a:fld>
            <a:endParaRPr lang="en-IE" dirty="0"/>
          </a:p>
        </p:txBody>
      </p:sp>
      <p:pic>
        <p:nvPicPr>
          <p:cNvPr id="2" name="Content Placeholder 9" descr="A white rectangular object with black text&#10;&#10;Description automatically generated">
            <a:extLst>
              <a:ext uri="{FF2B5EF4-FFF2-40B4-BE49-F238E27FC236}">
                <a16:creationId xmlns:a16="http://schemas.microsoft.com/office/drawing/2014/main" id="{F465FB4A-080C-AFF2-F498-4B41F27B7F79}"/>
              </a:ext>
            </a:extLst>
          </p:cNvPr>
          <p:cNvPicPr>
            <a:picLocks noChangeAspect="1"/>
          </p:cNvPicPr>
          <p:nvPr/>
        </p:nvPicPr>
        <p:blipFill>
          <a:blip r:embed="rId3"/>
          <a:stretch>
            <a:fillRect/>
          </a:stretch>
        </p:blipFill>
        <p:spPr>
          <a:xfrm>
            <a:off x="4229871" y="2814796"/>
            <a:ext cx="2177779" cy="1385253"/>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67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7"/>
          <p:cNvSpPr txBox="1">
            <a:spLocks noGrp="1"/>
          </p:cNvSpPr>
          <p:nvPr>
            <p:ph type="title"/>
          </p:nvPr>
        </p:nvSpPr>
        <p:spPr>
          <a:xfrm>
            <a:off x="461963" y="331788"/>
            <a:ext cx="5915025" cy="993775"/>
          </a:xfrm>
          <a:prstGeom prst="rect">
            <a:avLst/>
          </a:prstGeom>
        </p:spPr>
        <p:txBody>
          <a:bodyPr spcFirstLastPara="1" wrap="square" lIns="68569" tIns="68569" rIns="68569" bIns="68569" anchor="t" anchorCtr="0">
            <a:noAutofit/>
          </a:bodyPr>
          <a:lstStyle/>
          <a:p>
            <a:r>
              <a:rPr lang="en" sz="2800" dirty="0">
                <a:sym typeface="Mulish"/>
              </a:rPr>
              <a:t>Pair Game: Throw and Build!</a:t>
            </a:r>
            <a:endParaRPr sz="4400" dirty="0">
              <a:sym typeface="Mulish"/>
            </a:endParaRPr>
          </a:p>
        </p:txBody>
      </p:sp>
      <p:sp>
        <p:nvSpPr>
          <p:cNvPr id="428" name="Google Shape;428;p77"/>
          <p:cNvSpPr txBox="1">
            <a:spLocks noGrp="1"/>
          </p:cNvSpPr>
          <p:nvPr>
            <p:ph idx="1"/>
          </p:nvPr>
        </p:nvSpPr>
        <p:spPr>
          <a:xfrm>
            <a:off x="471488" y="828675"/>
            <a:ext cx="5834063" cy="3937793"/>
          </a:xfrm>
          <a:prstGeom prst="rect">
            <a:avLst/>
          </a:prstGeom>
        </p:spPr>
        <p:txBody>
          <a:bodyPr spcFirstLastPara="1" wrap="square" lIns="68569" tIns="68569" rIns="68569" bIns="68569" anchor="t" anchorCtr="0">
            <a:noAutofit/>
          </a:bodyPr>
          <a:lstStyle/>
          <a:p>
            <a:pPr marL="0" indent="0">
              <a:lnSpc>
                <a:spcPct val="100000"/>
              </a:lnSpc>
              <a:spcBef>
                <a:spcPts val="0"/>
              </a:spcBef>
              <a:spcAft>
                <a:spcPts val="800"/>
              </a:spcAft>
              <a:buNone/>
            </a:pPr>
            <a:r>
              <a:rPr lang="en" sz="1700" b="1" dirty="0">
                <a:solidFill>
                  <a:schemeClr val="dk1"/>
                </a:solidFill>
                <a:sym typeface="Mulish"/>
              </a:rPr>
              <a:t>Needed: </a:t>
            </a:r>
            <a:r>
              <a:rPr lang="en" sz="1700" dirty="0">
                <a:solidFill>
                  <a:schemeClr val="dk1"/>
                </a:solidFill>
                <a:sym typeface="Mulish"/>
              </a:rPr>
              <a:t>20 cubes (unifix or multilink), one or two dice, per player.</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Each player, in turn, chooses to throw one or two dice and then builds a stack of that number of cubes.</a:t>
            </a: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The players add to their stack of number of cubes.</a:t>
            </a: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The first player to build two stacks of 10 cubes wins the game.</a:t>
            </a:r>
          </a:p>
        </p:txBody>
      </p:sp>
      <p:sp>
        <p:nvSpPr>
          <p:cNvPr id="3" name="Slide Number Placeholder 2">
            <a:extLst>
              <a:ext uri="{FF2B5EF4-FFF2-40B4-BE49-F238E27FC236}">
                <a16:creationId xmlns:a16="http://schemas.microsoft.com/office/drawing/2014/main" id="{D4CB6825-965E-5426-4686-E919FDCFD9F8}"/>
              </a:ext>
            </a:extLst>
          </p:cNvPr>
          <p:cNvSpPr>
            <a:spLocks noGrp="1"/>
          </p:cNvSpPr>
          <p:nvPr>
            <p:ph type="sldNum" sz="quarter" idx="12"/>
          </p:nvPr>
        </p:nvSpPr>
        <p:spPr/>
        <p:txBody>
          <a:bodyPr/>
          <a:lstStyle/>
          <a:p>
            <a:fld id="{17E67D8A-34D6-474B-B6E0-2EEA3E55DD9F}" type="slidenum">
              <a:rPr lang="en-IE" smtClean="0"/>
              <a:t>34</a:t>
            </a:fld>
            <a:endParaRPr lang="en-IE" dirty="0"/>
          </a:p>
        </p:txBody>
      </p:sp>
    </p:spTree>
    <p:extLst>
      <p:ext uri="{BB962C8B-B14F-4D97-AF65-F5344CB8AC3E}">
        <p14:creationId xmlns:p14="http://schemas.microsoft.com/office/powerpoint/2010/main" val="26085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7"/>
          <p:cNvSpPr txBox="1">
            <a:spLocks noGrp="1"/>
          </p:cNvSpPr>
          <p:nvPr>
            <p:ph type="title"/>
          </p:nvPr>
        </p:nvSpPr>
        <p:spPr>
          <a:xfrm>
            <a:off x="454343" y="331788"/>
            <a:ext cx="5915025" cy="993775"/>
          </a:xfrm>
          <a:prstGeom prst="rect">
            <a:avLst/>
          </a:prstGeom>
        </p:spPr>
        <p:txBody>
          <a:bodyPr spcFirstLastPara="1" wrap="square" lIns="68569" tIns="68569" rIns="68569" bIns="68569" anchor="t" anchorCtr="0">
            <a:noAutofit/>
          </a:bodyPr>
          <a:lstStyle/>
          <a:p>
            <a:r>
              <a:rPr lang="en" sz="2800" dirty="0">
                <a:sym typeface="Mulish"/>
              </a:rPr>
              <a:t>Pair Game: Tower Splits!</a:t>
            </a:r>
            <a:endParaRPr sz="4400" dirty="0">
              <a:sym typeface="Mulish"/>
            </a:endParaRPr>
          </a:p>
        </p:txBody>
      </p:sp>
      <p:sp>
        <p:nvSpPr>
          <p:cNvPr id="428" name="Google Shape;428;p77"/>
          <p:cNvSpPr txBox="1">
            <a:spLocks noGrp="1"/>
          </p:cNvSpPr>
          <p:nvPr>
            <p:ph idx="1"/>
          </p:nvPr>
        </p:nvSpPr>
        <p:spPr>
          <a:xfrm>
            <a:off x="471488" y="828675"/>
            <a:ext cx="5834063" cy="3937793"/>
          </a:xfrm>
          <a:prstGeom prst="rect">
            <a:avLst/>
          </a:prstGeom>
        </p:spPr>
        <p:txBody>
          <a:bodyPr spcFirstLastPara="1" wrap="square" lIns="68569" tIns="68569" rIns="68569" bIns="68569" anchor="t" anchorCtr="0">
            <a:noAutofit/>
          </a:bodyPr>
          <a:lstStyle/>
          <a:p>
            <a:pPr marL="0" indent="0">
              <a:lnSpc>
                <a:spcPct val="100000"/>
              </a:lnSpc>
              <a:spcBef>
                <a:spcPts val="0"/>
              </a:spcBef>
              <a:spcAft>
                <a:spcPts val="800"/>
              </a:spcAft>
              <a:buNone/>
            </a:pPr>
            <a:r>
              <a:rPr lang="en" sz="1700" b="1" dirty="0">
                <a:solidFill>
                  <a:schemeClr val="dk1"/>
                </a:solidFill>
                <a:sym typeface="Mulish"/>
              </a:rPr>
              <a:t>Needed: </a:t>
            </a:r>
            <a:r>
              <a:rPr lang="en" sz="1700" dirty="0">
                <a:solidFill>
                  <a:schemeClr val="dk1"/>
                </a:solidFill>
                <a:sym typeface="Mulish"/>
              </a:rPr>
              <a:t>20 cubes and tokens (could be counters, links, paperclips, etc.) </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Player A makes a tower of 20 cubes.</a:t>
            </a:r>
            <a:endParaRPr sz="1700" dirty="0">
              <a:solidFill>
                <a:schemeClr val="dk1"/>
              </a:solidFill>
              <a:sym typeface="Mulish"/>
            </a:endParaRPr>
          </a:p>
          <a:p>
            <a:pPr marL="361950" indent="-361950">
              <a:lnSpc>
                <a:spcPct val="100000"/>
              </a:lnSpc>
              <a:spcBef>
                <a:spcPts val="0"/>
              </a:spcBef>
              <a:spcAft>
                <a:spcPts val="800"/>
              </a:spcAft>
              <a:buClr>
                <a:schemeClr val="dk1"/>
              </a:buClr>
              <a:buFont typeface="+mj-lt"/>
              <a:buAutoNum type="arabicPeriod"/>
            </a:pPr>
            <a:r>
              <a:rPr lang="en" sz="1700" dirty="0">
                <a:solidFill>
                  <a:schemeClr val="dk1"/>
                </a:solidFill>
                <a:sym typeface="Mulish"/>
              </a:rPr>
              <a:t>Player B closes their eyes and calls SPLIT!</a:t>
            </a:r>
            <a:endParaRPr sz="1700" dirty="0">
              <a:solidFill>
                <a:schemeClr val="dk1"/>
              </a:solidFill>
              <a:sym typeface="Mulish"/>
            </a:endParaRPr>
          </a:p>
          <a:p>
            <a:pPr marL="361950" indent="-361950">
              <a:lnSpc>
                <a:spcPct val="100000"/>
              </a:lnSpc>
              <a:spcBef>
                <a:spcPts val="0"/>
              </a:spcBef>
              <a:spcAft>
                <a:spcPts val="800"/>
              </a:spcAft>
              <a:buClr>
                <a:schemeClr val="dk1"/>
              </a:buClr>
              <a:buFont typeface="+mj-lt"/>
              <a:buAutoNum type="arabicPeriod"/>
            </a:pPr>
            <a:r>
              <a:rPr lang="en" sz="1700" dirty="0">
                <a:solidFill>
                  <a:schemeClr val="dk1"/>
                </a:solidFill>
                <a:sym typeface="Mulish"/>
              </a:rPr>
              <a:t>Player A splits the tower in 2 parts and hides one part behind their back.</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Player B looks at the part of the tower they can see and says how many cubes are hidden. If correct, Player B takes a token.</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Swap roles and keep playing until time is up. </a:t>
            </a:r>
            <a:endParaRPr sz="1700" dirty="0">
              <a:solidFill>
                <a:schemeClr val="dk1"/>
              </a:solidFill>
              <a:sym typeface="Mulish"/>
            </a:endParaRPr>
          </a:p>
          <a:p>
            <a:pPr marL="361950" indent="-361950">
              <a:lnSpc>
                <a:spcPct val="100000"/>
              </a:lnSpc>
              <a:spcBef>
                <a:spcPts val="0"/>
              </a:spcBef>
              <a:spcAft>
                <a:spcPts val="800"/>
              </a:spcAft>
              <a:buClr>
                <a:schemeClr val="dk1"/>
              </a:buClr>
              <a:buSzPct val="100000"/>
              <a:buFont typeface="+mj-lt"/>
              <a:buAutoNum type="arabicPeriod"/>
            </a:pPr>
            <a:r>
              <a:rPr lang="en" sz="1700" dirty="0">
                <a:solidFill>
                  <a:schemeClr val="dk1"/>
                </a:solidFill>
                <a:sym typeface="Mulish"/>
              </a:rPr>
              <a:t>The winner is the person with the most tokens when the time is up.</a:t>
            </a:r>
            <a:endParaRPr sz="1700" dirty="0">
              <a:solidFill>
                <a:schemeClr val="dk1"/>
              </a:solidFill>
              <a:sym typeface="Mulish"/>
            </a:endParaRPr>
          </a:p>
        </p:txBody>
      </p:sp>
      <p:sp>
        <p:nvSpPr>
          <p:cNvPr id="3" name="Slide Number Placeholder 2">
            <a:extLst>
              <a:ext uri="{FF2B5EF4-FFF2-40B4-BE49-F238E27FC236}">
                <a16:creationId xmlns:a16="http://schemas.microsoft.com/office/drawing/2014/main" id="{D4CB6825-965E-5426-4686-E919FDCFD9F8}"/>
              </a:ext>
            </a:extLst>
          </p:cNvPr>
          <p:cNvSpPr>
            <a:spLocks noGrp="1"/>
          </p:cNvSpPr>
          <p:nvPr>
            <p:ph type="sldNum" sz="quarter" idx="12"/>
          </p:nvPr>
        </p:nvSpPr>
        <p:spPr/>
        <p:txBody>
          <a:bodyPr/>
          <a:lstStyle/>
          <a:p>
            <a:fld id="{17E67D8A-34D6-474B-B6E0-2EEA3E55DD9F}" type="slidenum">
              <a:rPr lang="en-IE" smtClean="0"/>
              <a:t>35</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36</a:t>
            </a:fld>
            <a:endParaRPr lang="en-IE" dirty="0"/>
          </a:p>
        </p:txBody>
      </p:sp>
      <p:sp>
        <p:nvSpPr>
          <p:cNvPr id="2" name="Text Placeholder 10">
            <a:extLst>
              <a:ext uri="{FF2B5EF4-FFF2-40B4-BE49-F238E27FC236}">
                <a16:creationId xmlns:a16="http://schemas.microsoft.com/office/drawing/2014/main" id="{65753AA8-7C49-9F3A-BA6C-5B97AFAFF103}"/>
              </a:ext>
            </a:extLst>
          </p:cNvPr>
          <p:cNvSpPr txBox="1">
            <a:spLocks/>
          </p:cNvSpPr>
          <p:nvPr/>
        </p:nvSpPr>
        <p:spPr>
          <a:xfrm>
            <a:off x="560071" y="4218392"/>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2000" dirty="0"/>
              <a:t>Helicopter Rescue | </a:t>
            </a:r>
            <a:r>
              <a:rPr lang="en-US" sz="2000" dirty="0" err="1">
                <a:hlinkClick r:id="rId3"/>
              </a:rPr>
              <a:t>edco.i.e</a:t>
            </a:r>
            <a:r>
              <a:rPr lang="en-US" sz="2000" dirty="0">
                <a:hlinkClick r:id="rId3"/>
              </a:rPr>
              <a:t>./tprv</a:t>
            </a:r>
            <a:endParaRPr lang="en-US" sz="2000" dirty="0"/>
          </a:p>
        </p:txBody>
      </p:sp>
      <p:pic>
        <p:nvPicPr>
          <p:cNvPr id="5" name="Picture 4" descr="A qr code on a white background&#10;&#10;Description automatically generated">
            <a:extLst>
              <a:ext uri="{FF2B5EF4-FFF2-40B4-BE49-F238E27FC236}">
                <a16:creationId xmlns:a16="http://schemas.microsoft.com/office/drawing/2014/main" id="{55922C2C-AF70-2D83-EECA-ED3E0A37981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51660" y="986790"/>
            <a:ext cx="3169286" cy="3169286"/>
          </a:xfrm>
          <a:prstGeom prst="rect">
            <a:avLst/>
          </a:prstGeom>
        </p:spPr>
      </p:pic>
      <p:sp>
        <p:nvSpPr>
          <p:cNvPr id="6" name="Title 9">
            <a:extLst>
              <a:ext uri="{FF2B5EF4-FFF2-40B4-BE49-F238E27FC236}">
                <a16:creationId xmlns:a16="http://schemas.microsoft.com/office/drawing/2014/main" id="{EA54B687-7053-421E-1CA2-310F6E41A4E0}"/>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4116712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37</a:t>
            </a:fld>
            <a:endParaRPr lang="en-IE" dirty="0"/>
          </a:p>
        </p:txBody>
      </p:sp>
      <p:sp>
        <p:nvSpPr>
          <p:cNvPr id="2" name="Text Placeholder 10">
            <a:extLst>
              <a:ext uri="{FF2B5EF4-FFF2-40B4-BE49-F238E27FC236}">
                <a16:creationId xmlns:a16="http://schemas.microsoft.com/office/drawing/2014/main" id="{80F1F36C-CB8A-132F-CAF5-9AA41F94C0F1}"/>
              </a:ext>
            </a:extLst>
          </p:cNvPr>
          <p:cNvSpPr txBox="1">
            <a:spLocks/>
          </p:cNvSpPr>
          <p:nvPr/>
        </p:nvSpPr>
        <p:spPr>
          <a:xfrm>
            <a:off x="560070" y="4213860"/>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2000" dirty="0"/>
              <a:t>Chopper Squad | </a:t>
            </a:r>
            <a:r>
              <a:rPr lang="en-US" sz="2000" dirty="0" err="1">
                <a:hlinkClick r:id="rId3"/>
              </a:rPr>
              <a:t>edco.i.e</a:t>
            </a:r>
            <a:r>
              <a:rPr lang="en-US" sz="2000" dirty="0">
                <a:hlinkClick r:id="rId3"/>
              </a:rPr>
              <a:t>./5x8a</a:t>
            </a:r>
            <a:endParaRPr lang="en-US" sz="2000" dirty="0"/>
          </a:p>
        </p:txBody>
      </p:sp>
      <p:pic>
        <p:nvPicPr>
          <p:cNvPr id="5" name="Picture 4" descr="A qr code on a white background&#10;&#10;Description automatically generated">
            <a:extLst>
              <a:ext uri="{FF2B5EF4-FFF2-40B4-BE49-F238E27FC236}">
                <a16:creationId xmlns:a16="http://schemas.microsoft.com/office/drawing/2014/main" id="{94F54BF6-CE98-81CA-E0F1-DF612F86152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52295" y="987425"/>
            <a:ext cx="3168650" cy="3168650"/>
          </a:xfrm>
          <a:prstGeom prst="rect">
            <a:avLst/>
          </a:prstGeom>
        </p:spPr>
      </p:pic>
      <p:sp>
        <p:nvSpPr>
          <p:cNvPr id="9" name="Title 9">
            <a:extLst>
              <a:ext uri="{FF2B5EF4-FFF2-40B4-BE49-F238E27FC236}">
                <a16:creationId xmlns:a16="http://schemas.microsoft.com/office/drawing/2014/main" id="{5073AEAF-D52B-67A9-3F64-2948433FC8DA}"/>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1353741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38</a:t>
            </a:fld>
            <a:endParaRPr lang="en-IE" dirty="0"/>
          </a:p>
        </p:txBody>
      </p:sp>
      <p:sp>
        <p:nvSpPr>
          <p:cNvPr id="2" name="Text Placeholder 10">
            <a:extLst>
              <a:ext uri="{FF2B5EF4-FFF2-40B4-BE49-F238E27FC236}">
                <a16:creationId xmlns:a16="http://schemas.microsoft.com/office/drawing/2014/main" id="{A653B13A-9EFA-C409-1A55-890CF1E071B8}"/>
              </a:ext>
            </a:extLst>
          </p:cNvPr>
          <p:cNvSpPr txBox="1">
            <a:spLocks/>
          </p:cNvSpPr>
          <p:nvPr/>
        </p:nvSpPr>
        <p:spPr>
          <a:xfrm>
            <a:off x="560070" y="4213860"/>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2000" dirty="0"/>
              <a:t>Blast Off | </a:t>
            </a:r>
            <a:r>
              <a:rPr lang="en-US" sz="2000" dirty="0" err="1">
                <a:hlinkClick r:id="rId3"/>
              </a:rPr>
              <a:t>edco.i.e</a:t>
            </a:r>
            <a:r>
              <a:rPr lang="en-US" sz="2000" dirty="0">
                <a:hlinkClick r:id="rId3"/>
              </a:rPr>
              <a:t>./x2xs</a:t>
            </a:r>
            <a:endParaRPr lang="en-US" sz="2000" dirty="0"/>
          </a:p>
        </p:txBody>
      </p:sp>
      <p:pic>
        <p:nvPicPr>
          <p:cNvPr id="5" name="Picture 4" descr="A qr code on a white background&#10;&#10;Description automatically generated">
            <a:extLst>
              <a:ext uri="{FF2B5EF4-FFF2-40B4-BE49-F238E27FC236}">
                <a16:creationId xmlns:a16="http://schemas.microsoft.com/office/drawing/2014/main" id="{BCBACFE9-DD6E-F30E-A320-F1E5D966330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52294" y="987424"/>
            <a:ext cx="3168651" cy="3168651"/>
          </a:xfrm>
          <a:prstGeom prst="rect">
            <a:avLst/>
          </a:prstGeom>
        </p:spPr>
      </p:pic>
      <p:sp>
        <p:nvSpPr>
          <p:cNvPr id="9" name="Title 9">
            <a:extLst>
              <a:ext uri="{FF2B5EF4-FFF2-40B4-BE49-F238E27FC236}">
                <a16:creationId xmlns:a16="http://schemas.microsoft.com/office/drawing/2014/main" id="{3B649F82-9872-FAFB-DD49-0A8902220DAB}"/>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843546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39</a:t>
            </a:fld>
            <a:endParaRPr lang="en-IE" dirty="0"/>
          </a:p>
        </p:txBody>
      </p:sp>
      <p:sp>
        <p:nvSpPr>
          <p:cNvPr id="2" name="Text Placeholder 10">
            <a:extLst>
              <a:ext uri="{FF2B5EF4-FFF2-40B4-BE49-F238E27FC236}">
                <a16:creationId xmlns:a16="http://schemas.microsoft.com/office/drawing/2014/main" id="{D2A83722-60F7-5BD7-97EC-1ED8A18FBE28}"/>
              </a:ext>
            </a:extLst>
          </p:cNvPr>
          <p:cNvSpPr txBox="1">
            <a:spLocks/>
          </p:cNvSpPr>
          <p:nvPr/>
        </p:nvSpPr>
        <p:spPr>
          <a:xfrm>
            <a:off x="560070" y="4213860"/>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2000" dirty="0"/>
              <a:t>Caterpillar Ordering | </a:t>
            </a:r>
            <a:r>
              <a:rPr lang="en-US" sz="2000" dirty="0" err="1">
                <a:hlinkClick r:id="rId3"/>
              </a:rPr>
              <a:t>edco.i.e</a:t>
            </a:r>
            <a:r>
              <a:rPr lang="en-US" sz="2000" dirty="0">
                <a:hlinkClick r:id="rId3"/>
              </a:rPr>
              <a:t>./wknc</a:t>
            </a:r>
            <a:endParaRPr lang="en-US" sz="2000" dirty="0"/>
          </a:p>
        </p:txBody>
      </p:sp>
      <p:pic>
        <p:nvPicPr>
          <p:cNvPr id="5" name="Picture 4" descr="A qr code on a white background&#10;&#10;Description automatically generated">
            <a:extLst>
              <a:ext uri="{FF2B5EF4-FFF2-40B4-BE49-F238E27FC236}">
                <a16:creationId xmlns:a16="http://schemas.microsoft.com/office/drawing/2014/main" id="{168DCD96-744C-CCC7-90C7-731897903B0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48483" y="998853"/>
            <a:ext cx="3157221" cy="3157221"/>
          </a:xfrm>
          <a:prstGeom prst="rect">
            <a:avLst/>
          </a:prstGeom>
        </p:spPr>
      </p:pic>
      <p:sp>
        <p:nvSpPr>
          <p:cNvPr id="9" name="Title 9">
            <a:extLst>
              <a:ext uri="{FF2B5EF4-FFF2-40B4-BE49-F238E27FC236}">
                <a16:creationId xmlns:a16="http://schemas.microsoft.com/office/drawing/2014/main" id="{6F1918E2-C7D7-C92C-C28C-E7891D94515D}"/>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15180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title"/>
          </p:nvPr>
        </p:nvSpPr>
        <p:spPr>
          <a:xfrm>
            <a:off x="452438" y="329883"/>
            <a:ext cx="5915025" cy="993775"/>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Rationale</a:t>
            </a:r>
            <a:endParaRPr sz="1400" dirty="0">
              <a:latin typeface="Tahoma" panose="020B0604030504040204" pitchFamily="34" charset="0"/>
              <a:sym typeface="Mulish"/>
            </a:endParaRPr>
          </a:p>
        </p:txBody>
      </p:sp>
      <p:sp>
        <p:nvSpPr>
          <p:cNvPr id="131" name="Google Shape;131;p29"/>
          <p:cNvSpPr txBox="1">
            <a:spLocks noGrp="1"/>
          </p:cNvSpPr>
          <p:nvPr>
            <p:ph idx="1"/>
          </p:nvPr>
        </p:nvSpPr>
        <p:spPr>
          <a:xfrm>
            <a:off x="474343" y="928370"/>
            <a:ext cx="5862639" cy="3754438"/>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800"/>
              </a:spcAft>
            </a:pPr>
            <a:r>
              <a:rPr lang="en-IE" sz="1650" dirty="0">
                <a:solidFill>
                  <a:srgbClr val="000000"/>
                </a:solidFill>
                <a:latin typeface="Tahoma" panose="020B0604030504040204" pitchFamily="34" charset="0"/>
                <a:sym typeface="Mulish"/>
              </a:rPr>
              <a:t>These resources have been selected to offer children a gentle introduction to numbers up to 20, which they may not have encountered formally in their current Senior Infants maths book. The resources will make them more prepared for the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First Class programme.</a:t>
            </a:r>
          </a:p>
          <a:p>
            <a:pPr marL="266700" indent="-266700">
              <a:lnSpc>
                <a:spcPct val="100000"/>
              </a:lnSpc>
              <a:spcBef>
                <a:spcPts val="0"/>
              </a:spcBef>
              <a:spcAft>
                <a:spcPts val="800"/>
              </a:spcAft>
            </a:pPr>
            <a:r>
              <a:rPr lang="en-IE" sz="1650" dirty="0">
                <a:solidFill>
                  <a:srgbClr val="000000"/>
                </a:solidFill>
                <a:latin typeface="Tahoma" panose="020B0604030504040204" pitchFamily="34" charset="0"/>
                <a:sym typeface="Mulish"/>
              </a:rPr>
              <a:t>That being said, it is not essential that teachers use these materials prior to starting the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First Class programme. The content of </a:t>
            </a:r>
            <a:r>
              <a:rPr lang="en-IE" sz="1650" i="1" dirty="0">
                <a:solidFill>
                  <a:srgbClr val="000000"/>
                </a:solidFill>
                <a:latin typeface="Tahoma" panose="020B0604030504040204" pitchFamily="34" charset="0"/>
                <a:sym typeface="Mulish"/>
              </a:rPr>
              <a:t>Maths and Me </a:t>
            </a:r>
            <a:r>
              <a:rPr lang="en-IE" sz="1650" dirty="0">
                <a:solidFill>
                  <a:srgbClr val="000000"/>
                </a:solidFill>
                <a:latin typeface="Tahoma" panose="020B0604030504040204" pitchFamily="34" charset="0"/>
                <a:sym typeface="Mulish"/>
              </a:rPr>
              <a:t>for First Class has been carefully considered to provide cohesive and structured learning experiences for the children, that are also playful and engaging. When in First Class, the numbers up to 20 will be constantly revised and consolidated alongside new learning. </a:t>
            </a:r>
          </a:p>
        </p:txBody>
      </p:sp>
      <p:sp>
        <p:nvSpPr>
          <p:cNvPr id="3" name="Slide Number Placeholder 2">
            <a:extLst>
              <a:ext uri="{FF2B5EF4-FFF2-40B4-BE49-F238E27FC236}">
                <a16:creationId xmlns:a16="http://schemas.microsoft.com/office/drawing/2014/main" id="{80DBBDA7-DF14-BB95-05AB-B1FE1F495325}"/>
              </a:ext>
            </a:extLst>
          </p:cNvPr>
          <p:cNvSpPr>
            <a:spLocks noGrp="1"/>
          </p:cNvSpPr>
          <p:nvPr>
            <p:ph type="sldNum" sz="quarter" idx="12"/>
          </p:nvPr>
        </p:nvSpPr>
        <p:spPr/>
        <p:txBody>
          <a:bodyPr/>
          <a:lstStyle/>
          <a:p>
            <a:fld id="{17E67D8A-34D6-474B-B6E0-2EEA3E55DD9F}" type="slidenum">
              <a:rPr lang="en-IE" smtClean="0"/>
              <a:t>4</a:t>
            </a:fld>
            <a:endParaRPr lang="en-I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40</a:t>
            </a:fld>
            <a:endParaRPr lang="en-IE" dirty="0"/>
          </a:p>
        </p:txBody>
      </p:sp>
      <p:sp>
        <p:nvSpPr>
          <p:cNvPr id="2" name="Text Placeholder 10">
            <a:extLst>
              <a:ext uri="{FF2B5EF4-FFF2-40B4-BE49-F238E27FC236}">
                <a16:creationId xmlns:a16="http://schemas.microsoft.com/office/drawing/2014/main" id="{438F3E5B-974F-641D-9797-E60BFE2A92B2}"/>
              </a:ext>
            </a:extLst>
          </p:cNvPr>
          <p:cNvSpPr txBox="1">
            <a:spLocks/>
          </p:cNvSpPr>
          <p:nvPr/>
        </p:nvSpPr>
        <p:spPr>
          <a:xfrm>
            <a:off x="560070" y="4213860"/>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1950" dirty="0"/>
              <a:t>Placing Numbers on a Number Line | </a:t>
            </a:r>
            <a:r>
              <a:rPr lang="en-US" sz="1950" dirty="0" err="1">
                <a:hlinkClick r:id="rId3"/>
              </a:rPr>
              <a:t>edco.i.e</a:t>
            </a:r>
            <a:r>
              <a:rPr lang="en-US" sz="1950" dirty="0">
                <a:hlinkClick r:id="rId3"/>
              </a:rPr>
              <a:t>./3jj4</a:t>
            </a:r>
            <a:endParaRPr lang="en-US" sz="1950" dirty="0"/>
          </a:p>
        </p:txBody>
      </p:sp>
      <p:pic>
        <p:nvPicPr>
          <p:cNvPr id="6" name="Picture 5" descr="A qr code with a white background&#10;&#10;Description automatically generated">
            <a:extLst>
              <a:ext uri="{FF2B5EF4-FFF2-40B4-BE49-F238E27FC236}">
                <a16:creationId xmlns:a16="http://schemas.microsoft.com/office/drawing/2014/main" id="{B0087B6C-7AAC-3489-076D-09A980DA2BB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52295" y="995045"/>
            <a:ext cx="3161666" cy="3161666"/>
          </a:xfrm>
          <a:prstGeom prst="rect">
            <a:avLst/>
          </a:prstGeom>
        </p:spPr>
      </p:pic>
      <p:sp>
        <p:nvSpPr>
          <p:cNvPr id="8" name="Title 9">
            <a:extLst>
              <a:ext uri="{FF2B5EF4-FFF2-40B4-BE49-F238E27FC236}">
                <a16:creationId xmlns:a16="http://schemas.microsoft.com/office/drawing/2014/main" id="{CB0281FD-1D6B-31E3-AE3F-D1B4559FD7A7}"/>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1436395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A776654-FC69-65B5-61E3-BF9FA07BD495}"/>
              </a:ext>
            </a:extLst>
          </p:cNvPr>
          <p:cNvSpPr>
            <a:spLocks noGrp="1"/>
          </p:cNvSpPr>
          <p:nvPr>
            <p:ph type="sldNum" sz="quarter" idx="12"/>
          </p:nvPr>
        </p:nvSpPr>
        <p:spPr/>
        <p:txBody>
          <a:bodyPr/>
          <a:lstStyle/>
          <a:p>
            <a:fld id="{17E67D8A-34D6-474B-B6E0-2EEA3E55DD9F}" type="slidenum">
              <a:rPr lang="en-IE" smtClean="0"/>
              <a:t>41</a:t>
            </a:fld>
            <a:endParaRPr lang="en-IE" dirty="0"/>
          </a:p>
        </p:txBody>
      </p:sp>
      <p:sp>
        <p:nvSpPr>
          <p:cNvPr id="3" name="Text Placeholder 10">
            <a:extLst>
              <a:ext uri="{FF2B5EF4-FFF2-40B4-BE49-F238E27FC236}">
                <a16:creationId xmlns:a16="http://schemas.microsoft.com/office/drawing/2014/main" id="{D2E57BF3-CBE8-351C-6CE3-3E70644E32C5}"/>
              </a:ext>
            </a:extLst>
          </p:cNvPr>
          <p:cNvSpPr txBox="1">
            <a:spLocks/>
          </p:cNvSpPr>
          <p:nvPr/>
        </p:nvSpPr>
        <p:spPr>
          <a:xfrm>
            <a:off x="560070" y="4213860"/>
            <a:ext cx="5737859" cy="3025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None/>
            </a:pPr>
            <a:r>
              <a:rPr lang="en-US" sz="2000" dirty="0"/>
              <a:t>Coconut Ordering | </a:t>
            </a:r>
            <a:r>
              <a:rPr lang="en-US" sz="2000" dirty="0" err="1">
                <a:hlinkClick r:id="rId3"/>
              </a:rPr>
              <a:t>edco.i.e</a:t>
            </a:r>
            <a:r>
              <a:rPr lang="en-US" sz="2000" dirty="0">
                <a:hlinkClick r:id="rId3"/>
              </a:rPr>
              <a:t>./54fq</a:t>
            </a:r>
            <a:endParaRPr lang="en-US" sz="2000" dirty="0"/>
          </a:p>
        </p:txBody>
      </p:sp>
      <p:pic>
        <p:nvPicPr>
          <p:cNvPr id="5" name="Picture 4" descr="A qr code on a white background&#10;&#10;Description automatically generated">
            <a:extLst>
              <a:ext uri="{FF2B5EF4-FFF2-40B4-BE49-F238E27FC236}">
                <a16:creationId xmlns:a16="http://schemas.microsoft.com/office/drawing/2014/main" id="{0A63E2DD-130F-DC24-0724-9E70F7212EC3}"/>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844675" y="987425"/>
            <a:ext cx="3168650" cy="3168650"/>
          </a:xfrm>
          <a:prstGeom prst="rect">
            <a:avLst/>
          </a:prstGeom>
        </p:spPr>
      </p:pic>
      <p:sp>
        <p:nvSpPr>
          <p:cNvPr id="9" name="Title 9">
            <a:extLst>
              <a:ext uri="{FF2B5EF4-FFF2-40B4-BE49-F238E27FC236}">
                <a16:creationId xmlns:a16="http://schemas.microsoft.com/office/drawing/2014/main" id="{E8D6A617-B9A2-E898-19CB-C8914CC6D5EB}"/>
              </a:ext>
            </a:extLst>
          </p:cNvPr>
          <p:cNvSpPr txBox="1">
            <a:spLocks/>
          </p:cNvSpPr>
          <p:nvPr/>
        </p:nvSpPr>
        <p:spPr>
          <a:xfrm>
            <a:off x="450214" y="350520"/>
            <a:ext cx="6019165" cy="5584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kern="1200">
                <a:solidFill>
                  <a:srgbClr val="F15A28"/>
                </a:solidFill>
                <a:latin typeface="Tahoma" panose="020B0604030504040204" pitchFamily="34" charset="0"/>
                <a:ea typeface="Tahoma" panose="020B0604030504040204" pitchFamily="34" charset="0"/>
                <a:cs typeface="Tahoma" panose="020B0604030504040204" pitchFamily="34" charset="0"/>
              </a:defRPr>
            </a:lvl1pPr>
          </a:lstStyle>
          <a:p>
            <a:pPr>
              <a:buClrTx/>
              <a:buFontTx/>
            </a:pPr>
            <a:r>
              <a:rPr lang="en-US" sz="2800" dirty="0"/>
              <a:t>Interactive Web Activity</a:t>
            </a:r>
            <a:endParaRPr lang="en-IE" sz="2800" dirty="0"/>
          </a:p>
        </p:txBody>
      </p:sp>
    </p:spTree>
    <p:extLst>
      <p:ext uri="{BB962C8B-B14F-4D97-AF65-F5344CB8AC3E}">
        <p14:creationId xmlns:p14="http://schemas.microsoft.com/office/powerpoint/2010/main" val="4075747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6" name="Content Placeholder 5" descr="A close up of a coin&#10;&#10;Description automatically generated">
            <a:extLst>
              <a:ext uri="{FF2B5EF4-FFF2-40B4-BE49-F238E27FC236}">
                <a16:creationId xmlns:a16="http://schemas.microsoft.com/office/drawing/2014/main" id="{566D54F2-4088-BBC6-F5CB-1C44ACFC4B70}"/>
              </a:ext>
            </a:extLst>
          </p:cNvPr>
          <p:cNvPicPr>
            <a:picLocks noGrp="1" noChangeAspect="1"/>
          </p:cNvPicPr>
          <p:nvPr>
            <p:ph idx="1"/>
          </p:nvPr>
        </p:nvPicPr>
        <p:blipFill>
          <a:blip r:embed="rId3"/>
          <a:stretch>
            <a:fillRect/>
          </a:stretch>
        </p:blipFill>
        <p:spPr>
          <a:xfrm>
            <a:off x="3511372" y="1775534"/>
            <a:ext cx="2969716" cy="2821230"/>
          </a:xfrm>
        </p:spPr>
      </p:pic>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Money Swap</a:t>
            </a:r>
            <a:endParaRPr sz="4400" dirty="0">
              <a:sym typeface="Mulish"/>
            </a:endParaRPr>
          </a:p>
        </p:txBody>
      </p:sp>
      <p:sp>
        <p:nvSpPr>
          <p:cNvPr id="289" name="Google Shape;289;p54"/>
          <p:cNvSpPr txBox="1">
            <a:spLocks noGrp="1"/>
          </p:cNvSpPr>
          <p:nvPr>
            <p:ph type="body" sz="half" idx="2"/>
          </p:nvPr>
        </p:nvSpPr>
        <p:spPr>
          <a:xfrm>
            <a:off x="474345" y="862964"/>
            <a:ext cx="6164581" cy="3815716"/>
          </a:xfrm>
          <a:prstGeom prst="rect">
            <a:avLst/>
          </a:prstGeom>
        </p:spPr>
        <p:txBody>
          <a:bodyPr spcFirstLastPara="1" wrap="square" lIns="68569" tIns="68569" rIns="68569" bIns="68569" anchor="t" anchorCtr="0">
            <a:noAutofit/>
          </a:bodyPr>
          <a:lstStyle/>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Jay has a 20c coin. He swaps the 20c with his mam, who gives him 20c in other coins.</a:t>
            </a:r>
          </a:p>
          <a:p>
            <a:pPr>
              <a:lnSpc>
                <a:spcPct val="100000"/>
              </a:lnSpc>
              <a:spcBef>
                <a:spcPts val="0"/>
              </a:spcBef>
              <a:spcAft>
                <a:spcPts val="900"/>
              </a:spcAft>
              <a:buClr>
                <a:schemeClr val="dk1"/>
              </a:buClr>
              <a:buSzPct val="100000"/>
              <a:tabLst>
                <a:tab pos="358775" algn="l"/>
              </a:tabLst>
            </a:pPr>
            <a:r>
              <a:rPr lang="en-US" sz="1800" dirty="0">
                <a:solidFill>
                  <a:schemeClr val="dk1"/>
                </a:solidFill>
                <a:sym typeface="Mulish"/>
              </a:rPr>
              <a:t>What might she have given him?</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42</a:t>
            </a:fld>
            <a:endParaRPr lang="en-IE" dirty="0"/>
          </a:p>
        </p:txBody>
      </p:sp>
    </p:spTree>
    <p:extLst>
      <p:ext uri="{BB962C8B-B14F-4D97-AF65-F5344CB8AC3E}">
        <p14:creationId xmlns:p14="http://schemas.microsoft.com/office/powerpoint/2010/main" val="186293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23850"/>
            <a:ext cx="3733800" cy="1200150"/>
          </a:xfrm>
          <a:prstGeom prst="rect">
            <a:avLst/>
          </a:prstGeom>
        </p:spPr>
        <p:txBody>
          <a:bodyPr spcFirstLastPara="1" wrap="square" lIns="68569" tIns="68569" rIns="68569" bIns="68569" anchor="t" anchorCtr="0">
            <a:noAutofit/>
          </a:bodyPr>
          <a:lstStyle/>
          <a:p>
            <a:r>
              <a:rPr lang="en-IE" sz="2800" dirty="0">
                <a:sym typeface="Mulish"/>
              </a:rPr>
              <a:t>Money Swap</a:t>
            </a:r>
            <a:endParaRPr sz="4400" dirty="0">
              <a:sym typeface="Mulish"/>
            </a:endParaRPr>
          </a:p>
        </p:txBody>
      </p:sp>
      <p:sp>
        <p:nvSpPr>
          <p:cNvPr id="289" name="Google Shape;289;p54"/>
          <p:cNvSpPr txBox="1">
            <a:spLocks noGrp="1"/>
          </p:cNvSpPr>
          <p:nvPr>
            <p:ph type="body" sz="half" idx="2"/>
          </p:nvPr>
        </p:nvSpPr>
        <p:spPr>
          <a:xfrm>
            <a:off x="474345" y="862964"/>
            <a:ext cx="5935980" cy="3815716"/>
          </a:xfrm>
          <a:prstGeom prst="rect">
            <a:avLst/>
          </a:prstGeom>
        </p:spPr>
        <p:txBody>
          <a:bodyPr spcFirstLastPara="1" wrap="square" lIns="68569" tIns="68569" rIns="68569" bIns="68569" anchor="t" anchorCtr="0">
            <a:noAutofit/>
          </a:bodyPr>
          <a:lstStyle/>
          <a:p>
            <a:pPr marL="266700" lvl="0" indent="-266700">
              <a:lnSpc>
                <a:spcPct val="100000"/>
              </a:lnSpc>
              <a:spcBef>
                <a:spcPts val="0"/>
              </a:spcBef>
              <a:buFont typeface="Arial" panose="020B0604020202020204" pitchFamily="34" charset="0"/>
              <a:buChar char="•"/>
            </a:pPr>
            <a:r>
              <a:rPr lang="en-US" sz="1800" dirty="0">
                <a:solidFill>
                  <a:schemeClr val="dk1"/>
                </a:solidFill>
                <a:latin typeface="Mulish"/>
                <a:ea typeface="Mulish"/>
                <a:cs typeface="Mulish"/>
                <a:sym typeface="Mulish"/>
              </a:rPr>
              <a:t>Lexi has a €20 note. She swaps the €20 note with her dad. He gives her other paper money. What did he give her?</a:t>
            </a:r>
          </a:p>
          <a:p>
            <a:pPr marL="266700" lvl="0" indent="-266700">
              <a:lnSpc>
                <a:spcPct val="100000"/>
              </a:lnSpc>
              <a:spcBef>
                <a:spcPts val="1200"/>
              </a:spcBef>
              <a:buFont typeface="Arial" panose="020B0604020202020204" pitchFamily="34" charset="0"/>
              <a:buChar char="•"/>
            </a:pPr>
            <a:r>
              <a:rPr lang="en-US" sz="1800" dirty="0">
                <a:solidFill>
                  <a:schemeClr val="dk1"/>
                </a:solidFill>
                <a:latin typeface="Mulish"/>
                <a:ea typeface="Mulish"/>
                <a:cs typeface="Mulish"/>
                <a:sym typeface="Mulish"/>
              </a:rPr>
              <a:t>Lexi then swaps her €20 with her mam. Her mam gives her €20 all in coins. What might Mam have given Lexi?</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43</a:t>
            </a:fld>
            <a:endParaRPr lang="en-IE" dirty="0"/>
          </a:p>
        </p:txBody>
      </p:sp>
      <p:pic>
        <p:nvPicPr>
          <p:cNvPr id="5" name="Content Placeholder 4" descr="A close-up of a currency&#10;&#10;Description automatically generated">
            <a:extLst>
              <a:ext uri="{FF2B5EF4-FFF2-40B4-BE49-F238E27FC236}">
                <a16:creationId xmlns:a16="http://schemas.microsoft.com/office/drawing/2014/main" id="{0A679DF9-3D5E-94E5-0CE6-57A8256657BD}"/>
              </a:ext>
            </a:extLst>
          </p:cNvPr>
          <p:cNvPicPr>
            <a:picLocks noGrp="1" noChangeAspect="1"/>
          </p:cNvPicPr>
          <p:nvPr>
            <p:ph idx="1"/>
          </p:nvPr>
        </p:nvPicPr>
        <p:blipFill>
          <a:blip r:embed="rId3"/>
          <a:stretch>
            <a:fillRect/>
          </a:stretch>
        </p:blipFill>
        <p:spPr>
          <a:xfrm>
            <a:off x="2627790" y="2837030"/>
            <a:ext cx="3407422" cy="1815169"/>
          </a:xfrm>
        </p:spPr>
      </p:pic>
    </p:spTree>
    <p:extLst>
      <p:ext uri="{BB962C8B-B14F-4D97-AF65-F5344CB8AC3E}">
        <p14:creationId xmlns:p14="http://schemas.microsoft.com/office/powerpoint/2010/main" val="122197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10" name="Title 9">
            <a:extLst>
              <a:ext uri="{FF2B5EF4-FFF2-40B4-BE49-F238E27FC236}">
                <a16:creationId xmlns:a16="http://schemas.microsoft.com/office/drawing/2014/main" id="{7A7AA9A0-EF11-0037-66A3-1B34F5AFBDC2}"/>
              </a:ext>
            </a:extLst>
          </p:cNvPr>
          <p:cNvSpPr>
            <a:spLocks noGrp="1"/>
          </p:cNvSpPr>
          <p:nvPr>
            <p:ph type="title"/>
          </p:nvPr>
        </p:nvSpPr>
        <p:spPr>
          <a:xfrm>
            <a:off x="473074" y="396240"/>
            <a:ext cx="6019165" cy="398462"/>
          </a:xfrm>
        </p:spPr>
        <p:txBody>
          <a:bodyPr anchor="t">
            <a:normAutofit fontScale="90000"/>
          </a:bodyPr>
          <a:lstStyle/>
          <a:p>
            <a:r>
              <a:rPr lang="en-US" sz="2400" dirty="0"/>
              <a:t>Toolkit: Money</a:t>
            </a:r>
            <a:endParaRPr lang="en-IE" sz="2400" dirty="0"/>
          </a:p>
        </p:txBody>
      </p:sp>
      <p:sp>
        <p:nvSpPr>
          <p:cNvPr id="11" name="Text Placeholder 10">
            <a:extLst>
              <a:ext uri="{FF2B5EF4-FFF2-40B4-BE49-F238E27FC236}">
                <a16:creationId xmlns:a16="http://schemas.microsoft.com/office/drawing/2014/main" id="{A1C77431-BE9D-592F-1C67-77571B828AC1}"/>
              </a:ext>
            </a:extLst>
          </p:cNvPr>
          <p:cNvSpPr>
            <a:spLocks noGrp="1"/>
          </p:cNvSpPr>
          <p:nvPr>
            <p:ph type="body" sz="half" idx="2"/>
          </p:nvPr>
        </p:nvSpPr>
        <p:spPr>
          <a:xfrm>
            <a:off x="563881" y="4218392"/>
            <a:ext cx="5737859" cy="302578"/>
          </a:xfrm>
        </p:spPr>
        <p:txBody>
          <a:bodyPr>
            <a:noAutofit/>
          </a:bodyPr>
          <a:lstStyle/>
          <a:p>
            <a:pPr algn="ctr">
              <a:lnSpc>
                <a:spcPct val="107000"/>
              </a:lnSpc>
              <a:spcAft>
                <a:spcPts val="800"/>
              </a:spcAft>
            </a:pPr>
            <a:r>
              <a:rPr lang="en-IE" sz="2000" u="sng" dirty="0">
                <a:solidFill>
                  <a:srgbClr val="467886"/>
                </a:solidFill>
                <a:effectLst/>
                <a:hlinkClick r:id="rId3"/>
              </a:rPr>
              <a:t>edco.ie/3xts</a:t>
            </a:r>
            <a:endParaRPr lang="en-IE" sz="2000" kern="100" dirty="0">
              <a:effectLst/>
            </a:endParaRPr>
          </a:p>
        </p:txBody>
      </p:sp>
      <p:sp>
        <p:nvSpPr>
          <p:cNvPr id="3" name="Slide Number Placeholder 2">
            <a:extLst>
              <a:ext uri="{FF2B5EF4-FFF2-40B4-BE49-F238E27FC236}">
                <a16:creationId xmlns:a16="http://schemas.microsoft.com/office/drawing/2014/main" id="{B130D62F-C616-8FA2-69E0-DB71A5955EEC}"/>
              </a:ext>
            </a:extLst>
          </p:cNvPr>
          <p:cNvSpPr>
            <a:spLocks noGrp="1"/>
          </p:cNvSpPr>
          <p:nvPr>
            <p:ph type="sldNum" sz="quarter" idx="12"/>
          </p:nvPr>
        </p:nvSpPr>
        <p:spPr/>
        <p:txBody>
          <a:bodyPr/>
          <a:lstStyle/>
          <a:p>
            <a:fld id="{17E67D8A-34D6-474B-B6E0-2EEA3E55DD9F}" type="slidenum">
              <a:rPr lang="en-IE" smtClean="0"/>
              <a:t>44</a:t>
            </a:fld>
            <a:endParaRPr lang="en-IE" dirty="0"/>
          </a:p>
        </p:txBody>
      </p:sp>
      <p:pic>
        <p:nvPicPr>
          <p:cNvPr id="5" name="Picture 4">
            <a:extLst>
              <a:ext uri="{FF2B5EF4-FFF2-40B4-BE49-F238E27FC236}">
                <a16:creationId xmlns:a16="http://schemas.microsoft.com/office/drawing/2014/main" id="{8845BF98-C3D9-3FCA-22AF-74ACF8198B49}"/>
              </a:ext>
            </a:extLst>
          </p:cNvPr>
          <p:cNvPicPr>
            <a:picLocks noChangeAspect="1"/>
          </p:cNvPicPr>
          <p:nvPr/>
        </p:nvPicPr>
        <p:blipFill>
          <a:blip r:embed="rId4"/>
          <a:srcRect t="3870" b="3870"/>
          <a:stretch/>
        </p:blipFill>
        <p:spPr>
          <a:xfrm>
            <a:off x="776354" y="986225"/>
            <a:ext cx="5305291" cy="2956696"/>
          </a:xfrm>
          <a:prstGeom prst="rect">
            <a:avLst/>
          </a:prstGeom>
        </p:spPr>
      </p:pic>
    </p:spTree>
    <p:extLst>
      <p:ext uri="{BB962C8B-B14F-4D97-AF65-F5344CB8AC3E}">
        <p14:creationId xmlns:p14="http://schemas.microsoft.com/office/powerpoint/2010/main" val="753653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4"/>
          <p:cNvSpPr txBox="1">
            <a:spLocks noGrp="1"/>
          </p:cNvSpPr>
          <p:nvPr>
            <p:ph type="title"/>
          </p:nvPr>
        </p:nvSpPr>
        <p:spPr>
          <a:xfrm>
            <a:off x="447675" y="331470"/>
            <a:ext cx="3733800" cy="1200150"/>
          </a:xfrm>
          <a:prstGeom prst="rect">
            <a:avLst/>
          </a:prstGeom>
        </p:spPr>
        <p:txBody>
          <a:bodyPr spcFirstLastPara="1" wrap="square" lIns="68569" tIns="68569" rIns="68569" bIns="68569" anchor="t" anchorCtr="0">
            <a:noAutofit/>
          </a:bodyPr>
          <a:lstStyle/>
          <a:p>
            <a:r>
              <a:rPr lang="en-IE" sz="2800" dirty="0">
                <a:sym typeface="Mulish"/>
              </a:rPr>
              <a:t>Image Credits</a:t>
            </a:r>
            <a:endParaRPr sz="4400" dirty="0">
              <a:sym typeface="Mulish"/>
            </a:endParaRPr>
          </a:p>
        </p:txBody>
      </p:sp>
      <p:sp>
        <p:nvSpPr>
          <p:cNvPr id="289" name="Google Shape;289;p54"/>
          <p:cNvSpPr txBox="1">
            <a:spLocks noGrp="1"/>
          </p:cNvSpPr>
          <p:nvPr>
            <p:ph type="body" sz="half" idx="2"/>
          </p:nvPr>
        </p:nvSpPr>
        <p:spPr>
          <a:xfrm>
            <a:off x="474345" y="862964"/>
            <a:ext cx="5935980" cy="3815716"/>
          </a:xfrm>
          <a:prstGeom prst="rect">
            <a:avLst/>
          </a:prstGeom>
        </p:spPr>
        <p:txBody>
          <a:bodyPr spcFirstLastPara="1" wrap="square" lIns="68569" tIns="68569" rIns="68569" bIns="68569" anchor="t" anchorCtr="0">
            <a:noAutofit/>
          </a:bodyPr>
          <a:lstStyle/>
          <a:p>
            <a:pPr marL="266700" lvl="0" indent="-266700">
              <a:lnSpc>
                <a:spcPct val="100000"/>
              </a:lnSpc>
              <a:spcBef>
                <a:spcPts val="0"/>
              </a:spcBef>
              <a:spcAft>
                <a:spcPts val="1000"/>
              </a:spcAft>
              <a:buFont typeface="Arial" panose="020B0604020202020204" pitchFamily="34" charset="0"/>
              <a:buChar char="•"/>
            </a:pPr>
            <a:r>
              <a:rPr lang="en-US" sz="2000" dirty="0">
                <a:solidFill>
                  <a:schemeClr val="dk1"/>
                </a:solidFill>
                <a:latin typeface="Mulish"/>
                <a:ea typeface="Mulish"/>
                <a:cs typeface="Mulish"/>
                <a:sym typeface="Mulish"/>
              </a:rPr>
              <a:t>Shutterstock</a:t>
            </a:r>
          </a:p>
        </p:txBody>
      </p:sp>
      <p:sp>
        <p:nvSpPr>
          <p:cNvPr id="7" name="Slide Number Placeholder 6">
            <a:extLst>
              <a:ext uri="{FF2B5EF4-FFF2-40B4-BE49-F238E27FC236}">
                <a16:creationId xmlns:a16="http://schemas.microsoft.com/office/drawing/2014/main" id="{B23C800C-D144-C184-D8AE-A4086B91DCA2}"/>
              </a:ext>
            </a:extLst>
          </p:cNvPr>
          <p:cNvSpPr>
            <a:spLocks noGrp="1"/>
          </p:cNvSpPr>
          <p:nvPr>
            <p:ph type="sldNum" sz="quarter" idx="12"/>
          </p:nvPr>
        </p:nvSpPr>
        <p:spPr/>
        <p:txBody>
          <a:bodyPr/>
          <a:lstStyle/>
          <a:p>
            <a:fld id="{17E67D8A-34D6-474B-B6E0-2EEA3E55DD9F}" type="slidenum">
              <a:rPr lang="en-IE" smtClean="0"/>
              <a:t>45</a:t>
            </a:fld>
            <a:endParaRPr lang="en-IE" dirty="0"/>
          </a:p>
        </p:txBody>
      </p:sp>
    </p:spTree>
    <p:extLst>
      <p:ext uri="{BB962C8B-B14F-4D97-AF65-F5344CB8AC3E}">
        <p14:creationId xmlns:p14="http://schemas.microsoft.com/office/powerpoint/2010/main" val="977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9"/>
          <p:cNvSpPr txBox="1">
            <a:spLocks noGrp="1"/>
          </p:cNvSpPr>
          <p:nvPr>
            <p:ph idx="1"/>
          </p:nvPr>
        </p:nvSpPr>
        <p:spPr>
          <a:xfrm>
            <a:off x="475299" y="918452"/>
            <a:ext cx="5635942" cy="4325937"/>
          </a:xfrm>
          <a:prstGeom prst="rect">
            <a:avLst/>
          </a:prstGeom>
        </p:spPr>
        <p:txBody>
          <a:bodyPr spcFirstLastPara="1" wrap="square" lIns="68569" tIns="68569" rIns="68569" bIns="68569" anchor="t" anchorCtr="0">
            <a:noAutofit/>
          </a:bodyPr>
          <a:lstStyle/>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The low-threshold, high-ceiling approach that typifies </a:t>
            </a:r>
            <a:r>
              <a:rPr lang="en-IE" sz="1800" i="1" dirty="0">
                <a:solidFill>
                  <a:srgbClr val="000000"/>
                </a:solidFill>
                <a:latin typeface="Tahoma" panose="020B0604030504040204" pitchFamily="34" charset="0"/>
                <a:sym typeface="Mulish"/>
              </a:rPr>
              <a:t>Maths and Me </a:t>
            </a:r>
            <a:r>
              <a:rPr lang="en-IE" sz="1800" dirty="0">
                <a:solidFill>
                  <a:srgbClr val="000000"/>
                </a:solidFill>
                <a:latin typeface="Tahoma" panose="020B0604030504040204" pitchFamily="34" charset="0"/>
                <a:sym typeface="Mulish"/>
              </a:rPr>
              <a:t>is designed to support children and enable them to comfortably work with numbers outside the traditional number limits.</a:t>
            </a:r>
          </a:p>
          <a:p>
            <a:pPr marL="266700" indent="-266700">
              <a:lnSpc>
                <a:spcPct val="100000"/>
              </a:lnSpc>
              <a:spcBef>
                <a:spcPts val="0"/>
              </a:spcBef>
              <a:spcAft>
                <a:spcPts val="900"/>
              </a:spcAft>
            </a:pPr>
            <a:r>
              <a:rPr lang="en-IE" sz="1800" dirty="0">
                <a:solidFill>
                  <a:srgbClr val="000000"/>
                </a:solidFill>
                <a:latin typeface="Tahoma" panose="020B0604030504040204" pitchFamily="34" charset="0"/>
                <a:sym typeface="Mulish"/>
              </a:rPr>
              <a:t>Ultimately, at the end of the </a:t>
            </a:r>
            <a:r>
              <a:rPr lang="en-IE" sz="1800" i="1" dirty="0">
                <a:solidFill>
                  <a:srgbClr val="000000"/>
                </a:solidFill>
                <a:latin typeface="Tahoma" panose="020B0604030504040204" pitchFamily="34" charset="0"/>
                <a:sym typeface="Mulish"/>
              </a:rPr>
              <a:t>Maths and Me       </a:t>
            </a:r>
            <a:r>
              <a:rPr lang="en-IE" sz="1800" dirty="0">
                <a:solidFill>
                  <a:srgbClr val="000000"/>
                </a:solidFill>
                <a:latin typeface="Tahoma" panose="020B0604030504040204" pitchFamily="34" charset="0"/>
                <a:sym typeface="Mulish"/>
              </a:rPr>
              <a:t>First Class programme, we are confident that     the children will be much more capable and    confident mathematicians! </a:t>
            </a:r>
          </a:p>
        </p:txBody>
      </p:sp>
      <p:sp>
        <p:nvSpPr>
          <p:cNvPr id="3" name="Slide Number Placeholder 2">
            <a:extLst>
              <a:ext uri="{FF2B5EF4-FFF2-40B4-BE49-F238E27FC236}">
                <a16:creationId xmlns:a16="http://schemas.microsoft.com/office/drawing/2014/main" id="{831E7843-549A-BBD7-5450-1B542A1709F4}"/>
              </a:ext>
            </a:extLst>
          </p:cNvPr>
          <p:cNvSpPr>
            <a:spLocks noGrp="1"/>
          </p:cNvSpPr>
          <p:nvPr>
            <p:ph type="sldNum" sz="quarter" idx="12"/>
          </p:nvPr>
        </p:nvSpPr>
        <p:spPr/>
        <p:txBody>
          <a:bodyPr/>
          <a:lstStyle/>
          <a:p>
            <a:fld id="{17E67D8A-34D6-474B-B6E0-2EEA3E55DD9F}" type="slidenum">
              <a:rPr lang="en-IE" smtClean="0"/>
              <a:t>5</a:t>
            </a:fld>
            <a:endParaRPr lang="en-IE" dirty="0"/>
          </a:p>
        </p:txBody>
      </p:sp>
      <p:sp>
        <p:nvSpPr>
          <p:cNvPr id="5" name="Google Shape;130;p29">
            <a:extLst>
              <a:ext uri="{FF2B5EF4-FFF2-40B4-BE49-F238E27FC236}">
                <a16:creationId xmlns:a16="http://schemas.microsoft.com/office/drawing/2014/main" id="{FAF9AA3E-7FDF-F4A7-C964-B0E5AC4F449D}"/>
              </a:ext>
            </a:extLst>
          </p:cNvPr>
          <p:cNvSpPr txBox="1">
            <a:spLocks noGrp="1"/>
          </p:cNvSpPr>
          <p:nvPr>
            <p:ph type="title"/>
          </p:nvPr>
        </p:nvSpPr>
        <p:spPr>
          <a:xfrm>
            <a:off x="452438" y="329884"/>
            <a:ext cx="5915025" cy="462914"/>
          </a:xfrm>
          <a:prstGeom prst="rect">
            <a:avLst/>
          </a:prstGeom>
        </p:spPr>
        <p:txBody>
          <a:bodyPr spcFirstLastPara="1" wrap="square" lIns="68569" tIns="68569" rIns="68569" bIns="68569" anchor="t" anchorCtr="0">
            <a:noAutofit/>
          </a:bodyPr>
          <a:lstStyle/>
          <a:p>
            <a:r>
              <a:rPr lang="en" sz="2800" dirty="0">
                <a:latin typeface="Tahoma" panose="020B0604030504040204" pitchFamily="34" charset="0"/>
                <a:sym typeface="Mulish"/>
              </a:rPr>
              <a:t>Rationale</a:t>
            </a:r>
            <a:endParaRPr sz="1400" dirty="0">
              <a:latin typeface="Tahoma" panose="020B0604030504040204" pitchFamily="34" charset="0"/>
              <a:sym typeface="Mulish"/>
            </a:endParaRPr>
          </a:p>
        </p:txBody>
      </p:sp>
      <p:pic>
        <p:nvPicPr>
          <p:cNvPr id="2" name="Picture Placeholder 6">
            <a:extLst>
              <a:ext uri="{FF2B5EF4-FFF2-40B4-BE49-F238E27FC236}">
                <a16:creationId xmlns:a16="http://schemas.microsoft.com/office/drawing/2014/main" id="{63595DE9-5559-6708-B8F8-638952FC8054}"/>
              </a:ext>
            </a:extLst>
          </p:cNvPr>
          <p:cNvPicPr>
            <a:picLocks noChangeAspect="1"/>
          </p:cNvPicPr>
          <p:nvPr/>
        </p:nvPicPr>
        <p:blipFill rotWithShape="1">
          <a:blip r:embed="rId3"/>
          <a:srcRect l="21051" r="22734"/>
          <a:stretch/>
        </p:blipFill>
        <p:spPr>
          <a:xfrm>
            <a:off x="4787796" y="3169839"/>
            <a:ext cx="1579667" cy="158067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3987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8" name="Google Shape;138;p30"/>
          <p:cNvSpPr txBox="1">
            <a:spLocks noGrp="1"/>
          </p:cNvSpPr>
          <p:nvPr>
            <p:ph type="title"/>
          </p:nvPr>
        </p:nvSpPr>
        <p:spPr>
          <a:xfrm>
            <a:off x="481012" y="1314449"/>
            <a:ext cx="5915025" cy="3120653"/>
          </a:xfrm>
          <a:prstGeom prst="rect">
            <a:avLst/>
          </a:prstGeom>
        </p:spPr>
        <p:txBody>
          <a:bodyPr spcFirstLastPara="1" wrap="square" lIns="68569" tIns="68569" rIns="68569" bIns="68569" anchor="ctr" anchorCtr="0">
            <a:noAutofit/>
          </a:bodyPr>
          <a:lstStyle/>
          <a:p>
            <a:pPr algn="ctr"/>
            <a:r>
              <a:rPr lang="en" sz="3000" dirty="0">
                <a:solidFill>
                  <a:schemeClr val="tx1"/>
                </a:solidFill>
                <a:latin typeface="Tahoma" panose="020B0604030504040204" pitchFamily="34" charset="0"/>
              </a:rPr>
              <a:t>Counting &amp; Numeration</a:t>
            </a:r>
            <a:endParaRPr sz="3000" dirty="0">
              <a:solidFill>
                <a:schemeClr val="tx1"/>
              </a:solidFill>
              <a:latin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5" name="Picture 4">
            <a:extLst>
              <a:ext uri="{FF2B5EF4-FFF2-40B4-BE49-F238E27FC236}">
                <a16:creationId xmlns:a16="http://schemas.microsoft.com/office/drawing/2014/main" id="{54913BCA-7F49-7D92-74EA-45BAFBB53423}"/>
              </a:ext>
            </a:extLst>
          </p:cNvPr>
          <p:cNvPicPr>
            <a:picLocks noChangeAspect="1"/>
          </p:cNvPicPr>
          <p:nvPr/>
        </p:nvPicPr>
        <p:blipFill>
          <a:blip r:embed="rId3"/>
          <a:srcRect l="6024" r="6024"/>
          <a:stretch/>
        </p:blipFill>
        <p:spPr>
          <a:xfrm>
            <a:off x="777985" y="964960"/>
            <a:ext cx="5302029" cy="3095608"/>
          </a:xfrm>
          <a:prstGeom prst="rect">
            <a:avLst/>
          </a:prstGeom>
        </p:spPr>
      </p:pic>
      <p:sp>
        <p:nvSpPr>
          <p:cNvPr id="10" name="Title 9">
            <a:extLst>
              <a:ext uri="{FF2B5EF4-FFF2-40B4-BE49-F238E27FC236}">
                <a16:creationId xmlns:a16="http://schemas.microsoft.com/office/drawing/2014/main" id="{7A7AA9A0-EF11-0037-66A3-1B34F5AFBDC2}"/>
              </a:ext>
            </a:extLst>
          </p:cNvPr>
          <p:cNvSpPr>
            <a:spLocks noGrp="1"/>
          </p:cNvSpPr>
          <p:nvPr>
            <p:ph type="title"/>
          </p:nvPr>
        </p:nvSpPr>
        <p:spPr>
          <a:xfrm>
            <a:off x="473074" y="396240"/>
            <a:ext cx="6019165" cy="398462"/>
          </a:xfrm>
        </p:spPr>
        <p:txBody>
          <a:bodyPr anchor="t">
            <a:normAutofit fontScale="90000"/>
          </a:bodyPr>
          <a:lstStyle/>
          <a:p>
            <a:r>
              <a:rPr lang="en-US" sz="2400" dirty="0"/>
              <a:t>Digital Activity: Counting to 20</a:t>
            </a:r>
            <a:endParaRPr lang="en-IE" sz="2400" dirty="0"/>
          </a:p>
        </p:txBody>
      </p:sp>
      <p:sp>
        <p:nvSpPr>
          <p:cNvPr id="11" name="Text Placeholder 10">
            <a:extLst>
              <a:ext uri="{FF2B5EF4-FFF2-40B4-BE49-F238E27FC236}">
                <a16:creationId xmlns:a16="http://schemas.microsoft.com/office/drawing/2014/main" id="{A1C77431-BE9D-592F-1C67-77571B828AC1}"/>
              </a:ext>
            </a:extLst>
          </p:cNvPr>
          <p:cNvSpPr>
            <a:spLocks noGrp="1"/>
          </p:cNvSpPr>
          <p:nvPr>
            <p:ph type="body" sz="half" idx="2"/>
          </p:nvPr>
        </p:nvSpPr>
        <p:spPr>
          <a:xfrm>
            <a:off x="588408" y="4306054"/>
            <a:ext cx="5737859" cy="302578"/>
          </a:xfrm>
        </p:spPr>
        <p:txBody>
          <a:bodyPr>
            <a:noAutofit/>
          </a:bodyPr>
          <a:lstStyle/>
          <a:p>
            <a:pPr algn="ctr">
              <a:lnSpc>
                <a:spcPct val="107000"/>
              </a:lnSpc>
              <a:spcAft>
                <a:spcPts val="800"/>
              </a:spcAft>
            </a:pPr>
            <a:r>
              <a:rPr lang="en-IE" sz="2000" u="sng" kern="100" dirty="0">
                <a:solidFill>
                  <a:srgbClr val="467886"/>
                </a:solidFill>
                <a:effectLst/>
                <a:hlinkClick r:id="rId4"/>
              </a:rPr>
              <a:t>edco.ie/r3ej</a:t>
            </a:r>
            <a:endParaRPr lang="en-IE" sz="2000" kern="100" dirty="0">
              <a:effectLst/>
            </a:endParaRPr>
          </a:p>
        </p:txBody>
      </p:sp>
      <p:sp>
        <p:nvSpPr>
          <p:cNvPr id="3" name="Slide Number Placeholder 2">
            <a:extLst>
              <a:ext uri="{FF2B5EF4-FFF2-40B4-BE49-F238E27FC236}">
                <a16:creationId xmlns:a16="http://schemas.microsoft.com/office/drawing/2014/main" id="{B130D62F-C616-8FA2-69E0-DB71A5955EEC}"/>
              </a:ext>
            </a:extLst>
          </p:cNvPr>
          <p:cNvSpPr>
            <a:spLocks noGrp="1"/>
          </p:cNvSpPr>
          <p:nvPr>
            <p:ph type="sldNum" sz="quarter" idx="12"/>
          </p:nvPr>
        </p:nvSpPr>
        <p:spPr/>
        <p:txBody>
          <a:bodyPr/>
          <a:lstStyle/>
          <a:p>
            <a:fld id="{17E67D8A-34D6-474B-B6E0-2EEA3E55DD9F}" type="slidenum">
              <a:rPr lang="en-IE" smtClean="0"/>
              <a:t>7</a:t>
            </a:fld>
            <a:endParaRPr lang="en-IE" dirty="0"/>
          </a:p>
        </p:txBody>
      </p:sp>
    </p:spTree>
    <p:extLst>
      <p:ext uri="{BB962C8B-B14F-4D97-AF65-F5344CB8AC3E}">
        <p14:creationId xmlns:p14="http://schemas.microsoft.com/office/powerpoint/2010/main" val="78459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43150"/>
            <a:ext cx="5915025" cy="1944688"/>
          </a:xfrm>
        </p:spPr>
        <p:txBody>
          <a:bodyPr>
            <a:normAutofit/>
          </a:bodyPr>
          <a:lstStyle/>
          <a:p>
            <a:pPr marL="266700" indent="-266700">
              <a:lnSpc>
                <a:spcPct val="100000"/>
              </a:lnSpc>
              <a:spcBef>
                <a:spcPts val="0"/>
              </a:spcBef>
              <a:spcAft>
                <a:spcPts val="1100"/>
              </a:spcAft>
            </a:pPr>
            <a:r>
              <a:rPr lang="en-US" sz="2200" dirty="0">
                <a:sym typeface="Mulish"/>
              </a:rPr>
              <a:t>Count forwards</a:t>
            </a:r>
          </a:p>
          <a:p>
            <a:pPr marL="266700" indent="-266700">
              <a:lnSpc>
                <a:spcPct val="100000"/>
              </a:lnSpc>
              <a:spcBef>
                <a:spcPts val="0"/>
              </a:spcBef>
              <a:spcAft>
                <a:spcPts val="1100"/>
              </a:spcAft>
            </a:pPr>
            <a:r>
              <a:rPr lang="en-US" sz="2200" dirty="0">
                <a:sym typeface="Mulish"/>
              </a:rPr>
              <a:t>Count backwards</a:t>
            </a:r>
          </a:p>
          <a:p>
            <a:pPr marL="266700" indent="-266700">
              <a:lnSpc>
                <a:spcPct val="100000"/>
              </a:lnSpc>
              <a:spcBef>
                <a:spcPts val="0"/>
              </a:spcBef>
              <a:spcAft>
                <a:spcPts val="1100"/>
              </a:spcAft>
            </a:pPr>
            <a:r>
              <a:rPr lang="en-US" sz="2200" dirty="0">
                <a:solidFill>
                  <a:schemeClr val="dk1"/>
                </a:solidFill>
                <a:sym typeface="Mulish"/>
              </a:rPr>
              <a:t>Count forwards and clap hands</a:t>
            </a:r>
          </a:p>
          <a:p>
            <a:pPr marL="266700" indent="-266700">
              <a:lnSpc>
                <a:spcPct val="100000"/>
              </a:lnSpc>
              <a:spcBef>
                <a:spcPts val="0"/>
              </a:spcBef>
              <a:spcAft>
                <a:spcPts val="1100"/>
              </a:spcAft>
            </a:pPr>
            <a:r>
              <a:rPr lang="en-US" sz="2200" dirty="0">
                <a:solidFill>
                  <a:schemeClr val="dk1"/>
                </a:solidFill>
                <a:sym typeface="Mulish"/>
              </a:rPr>
              <a:t>Count backwards and stamp feet</a:t>
            </a:r>
            <a:endParaRPr lang="en-US" sz="2200" dirty="0"/>
          </a:p>
        </p:txBody>
      </p:sp>
      <p:sp>
        <p:nvSpPr>
          <p:cNvPr id="4" name="Google Shape;130;p29">
            <a:extLst>
              <a:ext uri="{FF2B5EF4-FFF2-40B4-BE49-F238E27FC236}">
                <a16:creationId xmlns:a16="http://schemas.microsoft.com/office/drawing/2014/main" id="{A00C0ED2-B145-2E6E-EAE1-6594ACB8F7F5}"/>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8</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589298556"/>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51A603-9E8B-1F0B-BCD1-9A45824EE539}"/>
              </a:ext>
            </a:extLst>
          </p:cNvPr>
          <p:cNvSpPr>
            <a:spLocks noGrp="1"/>
          </p:cNvSpPr>
          <p:nvPr>
            <p:ph idx="1"/>
          </p:nvPr>
        </p:nvSpPr>
        <p:spPr>
          <a:xfrm>
            <a:off x="471487" y="2350769"/>
            <a:ext cx="5915025" cy="2232183"/>
          </a:xfrm>
        </p:spPr>
        <p:txBody>
          <a:bodyPr>
            <a:noAutofit/>
          </a:bodyPr>
          <a:lstStyle/>
          <a:p>
            <a:pPr marL="266700" indent="-266700">
              <a:lnSpc>
                <a:spcPct val="100000"/>
              </a:lnSpc>
              <a:spcBef>
                <a:spcPts val="0"/>
              </a:spcBef>
              <a:spcAft>
                <a:spcPts val="1000"/>
              </a:spcAft>
            </a:pPr>
            <a:r>
              <a:rPr lang="en-US" sz="2000" dirty="0">
                <a:sym typeface="Mulish"/>
              </a:rPr>
              <a:t>Count forwards to 20</a:t>
            </a:r>
          </a:p>
          <a:p>
            <a:pPr marL="266700" indent="-266700">
              <a:lnSpc>
                <a:spcPct val="100000"/>
              </a:lnSpc>
              <a:spcBef>
                <a:spcPts val="0"/>
              </a:spcBef>
              <a:spcAft>
                <a:spcPts val="1000"/>
              </a:spcAft>
            </a:pPr>
            <a:r>
              <a:rPr lang="en-US" sz="2000" dirty="0">
                <a:sym typeface="Mulish"/>
              </a:rPr>
              <a:t>Count backwards from 20</a:t>
            </a:r>
          </a:p>
          <a:p>
            <a:pPr marL="266700" indent="-266700">
              <a:lnSpc>
                <a:spcPct val="100000"/>
              </a:lnSpc>
              <a:spcBef>
                <a:spcPts val="0"/>
              </a:spcBef>
              <a:spcAft>
                <a:spcPts val="1000"/>
              </a:spcAft>
            </a:pPr>
            <a:r>
              <a:rPr lang="en-US" sz="2000" dirty="0">
                <a:sym typeface="Mulish"/>
              </a:rPr>
              <a:t>Clap hands 20 times</a:t>
            </a:r>
          </a:p>
          <a:p>
            <a:pPr marL="266700" indent="-266700">
              <a:lnSpc>
                <a:spcPct val="100000"/>
              </a:lnSpc>
              <a:spcBef>
                <a:spcPts val="0"/>
              </a:spcBef>
              <a:spcAft>
                <a:spcPts val="1000"/>
              </a:spcAft>
            </a:pPr>
            <a:r>
              <a:rPr lang="en-US" sz="2000" dirty="0">
                <a:sym typeface="Mulish"/>
              </a:rPr>
              <a:t>Stamp feet 20 times</a:t>
            </a:r>
          </a:p>
          <a:p>
            <a:pPr marL="266700" indent="-266700">
              <a:lnSpc>
                <a:spcPct val="100000"/>
              </a:lnSpc>
              <a:spcBef>
                <a:spcPts val="0"/>
              </a:spcBef>
              <a:spcAft>
                <a:spcPts val="1000"/>
              </a:spcAft>
            </a:pPr>
            <a:r>
              <a:rPr lang="en-US" sz="2000" dirty="0">
                <a:sym typeface="Mulish"/>
              </a:rPr>
              <a:t>Slap knees 20 times</a:t>
            </a:r>
          </a:p>
        </p:txBody>
      </p:sp>
      <p:sp>
        <p:nvSpPr>
          <p:cNvPr id="5" name="Slide Number Placeholder 4">
            <a:extLst>
              <a:ext uri="{FF2B5EF4-FFF2-40B4-BE49-F238E27FC236}">
                <a16:creationId xmlns:a16="http://schemas.microsoft.com/office/drawing/2014/main" id="{713E4964-F27C-7B44-E34D-85AEF8380651}"/>
              </a:ext>
            </a:extLst>
          </p:cNvPr>
          <p:cNvSpPr>
            <a:spLocks noGrp="1"/>
          </p:cNvSpPr>
          <p:nvPr>
            <p:ph type="sldNum" sz="quarter" idx="12"/>
          </p:nvPr>
        </p:nvSpPr>
        <p:spPr/>
        <p:txBody>
          <a:bodyPr/>
          <a:lstStyle/>
          <a:p>
            <a:fld id="{17E67D8A-34D6-474B-B6E0-2EEA3E55DD9F}" type="slidenum">
              <a:rPr lang="en-IE" smtClean="0"/>
              <a:t>9</a:t>
            </a:fld>
            <a:endParaRPr lang="en-IE" dirty="0"/>
          </a:p>
        </p:txBody>
      </p:sp>
      <p:graphicFrame>
        <p:nvGraphicFramePr>
          <p:cNvPr id="2" name="Google Shape;103;p20">
            <a:extLst>
              <a:ext uri="{FF2B5EF4-FFF2-40B4-BE49-F238E27FC236}">
                <a16:creationId xmlns:a16="http://schemas.microsoft.com/office/drawing/2014/main" id="{65BCD358-7B52-03DF-0A8F-5FF6888DC614}"/>
              </a:ext>
            </a:extLst>
          </p:cNvPr>
          <p:cNvGraphicFramePr/>
          <p:nvPr>
            <p:extLst>
              <p:ext uri="{D42A27DB-BD31-4B8C-83A1-F6EECF244321}">
                <p14:modId xmlns:p14="http://schemas.microsoft.com/office/powerpoint/2010/main" val="3450386547"/>
              </p:ext>
            </p:extLst>
          </p:nvPr>
        </p:nvGraphicFramePr>
        <p:xfrm>
          <a:off x="563879" y="1150118"/>
          <a:ext cx="5737860" cy="1044190"/>
        </p:xfrm>
        <a:graphic>
          <a:graphicData uri="http://schemas.openxmlformats.org/drawingml/2006/table">
            <a:tbl>
              <a:tblPr>
                <a:noFill/>
              </a:tblPr>
              <a:tblGrid>
                <a:gridCol w="573786">
                  <a:extLst>
                    <a:ext uri="{9D8B030D-6E8A-4147-A177-3AD203B41FA5}">
                      <a16:colId xmlns:a16="http://schemas.microsoft.com/office/drawing/2014/main" val="20000"/>
                    </a:ext>
                  </a:extLst>
                </a:gridCol>
                <a:gridCol w="573786">
                  <a:extLst>
                    <a:ext uri="{9D8B030D-6E8A-4147-A177-3AD203B41FA5}">
                      <a16:colId xmlns:a16="http://schemas.microsoft.com/office/drawing/2014/main" val="20001"/>
                    </a:ext>
                  </a:extLst>
                </a:gridCol>
                <a:gridCol w="573786">
                  <a:extLst>
                    <a:ext uri="{9D8B030D-6E8A-4147-A177-3AD203B41FA5}">
                      <a16:colId xmlns:a16="http://schemas.microsoft.com/office/drawing/2014/main" val="20002"/>
                    </a:ext>
                  </a:extLst>
                </a:gridCol>
                <a:gridCol w="573786">
                  <a:extLst>
                    <a:ext uri="{9D8B030D-6E8A-4147-A177-3AD203B41FA5}">
                      <a16:colId xmlns:a16="http://schemas.microsoft.com/office/drawing/2014/main" val="20003"/>
                    </a:ext>
                  </a:extLst>
                </a:gridCol>
                <a:gridCol w="573786">
                  <a:extLst>
                    <a:ext uri="{9D8B030D-6E8A-4147-A177-3AD203B41FA5}">
                      <a16:colId xmlns:a16="http://schemas.microsoft.com/office/drawing/2014/main" val="20004"/>
                    </a:ext>
                  </a:extLst>
                </a:gridCol>
                <a:gridCol w="573786">
                  <a:extLst>
                    <a:ext uri="{9D8B030D-6E8A-4147-A177-3AD203B41FA5}">
                      <a16:colId xmlns:a16="http://schemas.microsoft.com/office/drawing/2014/main" val="20005"/>
                    </a:ext>
                  </a:extLst>
                </a:gridCol>
                <a:gridCol w="573786">
                  <a:extLst>
                    <a:ext uri="{9D8B030D-6E8A-4147-A177-3AD203B41FA5}">
                      <a16:colId xmlns:a16="http://schemas.microsoft.com/office/drawing/2014/main" val="20006"/>
                    </a:ext>
                  </a:extLst>
                </a:gridCol>
                <a:gridCol w="573786">
                  <a:extLst>
                    <a:ext uri="{9D8B030D-6E8A-4147-A177-3AD203B41FA5}">
                      <a16:colId xmlns:a16="http://schemas.microsoft.com/office/drawing/2014/main" val="20007"/>
                    </a:ext>
                  </a:extLst>
                </a:gridCol>
                <a:gridCol w="573786">
                  <a:extLst>
                    <a:ext uri="{9D8B030D-6E8A-4147-A177-3AD203B41FA5}">
                      <a16:colId xmlns:a16="http://schemas.microsoft.com/office/drawing/2014/main" val="20008"/>
                    </a:ext>
                  </a:extLst>
                </a:gridCol>
                <a:gridCol w="573786">
                  <a:extLst>
                    <a:ext uri="{9D8B030D-6E8A-4147-A177-3AD203B41FA5}">
                      <a16:colId xmlns:a16="http://schemas.microsoft.com/office/drawing/2014/main" val="20009"/>
                    </a:ext>
                  </a:extLst>
                </a:gridCol>
              </a:tblGrid>
              <a:tr h="522095">
                <a:tc>
                  <a:txBody>
                    <a:bodyPr/>
                    <a:lstStyle/>
                    <a:p>
                      <a:pPr marL="0" lvl="0" indent="0" algn="ctr" rtl="0">
                        <a:spcBef>
                          <a:spcPts val="0"/>
                        </a:spcBef>
                        <a:spcAft>
                          <a:spcPts val="0"/>
                        </a:spcAft>
                        <a:buNone/>
                      </a:pPr>
                      <a:r>
                        <a:rPr lang="en" sz="2600" b="1">
                          <a:latin typeface="Comfortaa"/>
                          <a:ea typeface="Comfortaa"/>
                          <a:cs typeface="Comfortaa"/>
                          <a:sym typeface="Comfortaa"/>
                        </a:rPr>
                        <a:t>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US" sz="2600" b="1" dirty="0">
                          <a:latin typeface="Comfortaa"/>
                          <a:ea typeface="Comfortaa"/>
                          <a:cs typeface="Comfortaa"/>
                          <a:sym typeface="Comfortaa"/>
                        </a:rPr>
                        <a:t>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0"/>
                  </a:ext>
                </a:extLst>
              </a:tr>
              <a:tr h="522095">
                <a:tc>
                  <a:txBody>
                    <a:bodyPr/>
                    <a:lstStyle/>
                    <a:p>
                      <a:pPr marL="0" lvl="0" indent="0" algn="ctr" rtl="0">
                        <a:spcBef>
                          <a:spcPts val="0"/>
                        </a:spcBef>
                        <a:spcAft>
                          <a:spcPts val="0"/>
                        </a:spcAft>
                        <a:buNone/>
                      </a:pPr>
                      <a:r>
                        <a:rPr lang="en" sz="2600" b="1">
                          <a:latin typeface="Comfortaa"/>
                          <a:ea typeface="Comfortaa"/>
                          <a:cs typeface="Comfortaa"/>
                          <a:sym typeface="Comfortaa"/>
                        </a:rPr>
                        <a:t>11</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12</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13</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14</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15</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16</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17</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18</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a:latin typeface="Comfortaa"/>
                          <a:ea typeface="Comfortaa"/>
                          <a:cs typeface="Comfortaa"/>
                          <a:sym typeface="Comfortaa"/>
                        </a:rPr>
                        <a:t>19</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tc>
                  <a:txBody>
                    <a:bodyPr/>
                    <a:lstStyle/>
                    <a:p>
                      <a:pPr marL="0" lvl="0" indent="0" algn="ctr" rtl="0">
                        <a:spcBef>
                          <a:spcPts val="0"/>
                        </a:spcBef>
                        <a:spcAft>
                          <a:spcPts val="0"/>
                        </a:spcAft>
                        <a:buNone/>
                      </a:pPr>
                      <a:r>
                        <a:rPr lang="en" sz="2600" b="1" dirty="0">
                          <a:latin typeface="Comfortaa"/>
                          <a:ea typeface="Comfortaa"/>
                          <a:cs typeface="Comfortaa"/>
                          <a:sym typeface="Comfortaa"/>
                        </a:rPr>
                        <a:t>20</a:t>
                      </a:r>
                      <a:endParaRPr sz="2600" b="1" dirty="0">
                        <a:latin typeface="Comfortaa"/>
                        <a:ea typeface="Comfortaa"/>
                        <a:cs typeface="Comfortaa"/>
                        <a:sym typeface="Comfortaa"/>
                      </a:endParaRPr>
                    </a:p>
                  </a:txBody>
                  <a:tcPr marL="62133" marR="62133" marT="62133" marB="62133">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0000FF"/>
                    </a:solidFill>
                  </a:tcPr>
                </a:tc>
                <a:extLst>
                  <a:ext uri="{0D108BD9-81ED-4DB2-BD59-A6C34878D82A}">
                    <a16:rowId xmlns:a16="http://schemas.microsoft.com/office/drawing/2014/main" val="10001"/>
                  </a:ext>
                </a:extLst>
              </a:tr>
            </a:tbl>
          </a:graphicData>
        </a:graphic>
      </p:graphicFrame>
      <p:sp>
        <p:nvSpPr>
          <p:cNvPr id="8" name="Google Shape;130;p29">
            <a:extLst>
              <a:ext uri="{FF2B5EF4-FFF2-40B4-BE49-F238E27FC236}">
                <a16:creationId xmlns:a16="http://schemas.microsoft.com/office/drawing/2014/main" id="{4A3B746A-C60D-A558-CFE2-DADFC23AEB78}"/>
              </a:ext>
            </a:extLst>
          </p:cNvPr>
          <p:cNvSpPr txBox="1">
            <a:spLocks noGrp="1"/>
          </p:cNvSpPr>
          <p:nvPr>
            <p:ph type="title"/>
          </p:nvPr>
        </p:nvSpPr>
        <p:spPr>
          <a:xfrm>
            <a:off x="467678" y="322263"/>
            <a:ext cx="5915025" cy="993775"/>
          </a:xfrm>
          <a:prstGeom prst="rect">
            <a:avLst/>
          </a:prstGeom>
        </p:spPr>
        <p:txBody>
          <a:bodyPr spcFirstLastPara="1" wrap="square" lIns="68569" tIns="68569" rIns="68569" bIns="68569" anchor="t" anchorCtr="0">
            <a:noAutofit/>
          </a:bodyPr>
          <a:lstStyle/>
          <a:p>
            <a:r>
              <a:rPr lang="en-IE" sz="2800" dirty="0">
                <a:latin typeface="Tahoma" panose="020B0604030504040204" pitchFamily="34" charset="0"/>
                <a:sym typeface="Mulish"/>
              </a:rPr>
              <a:t>Counting &amp; Numeration</a:t>
            </a:r>
            <a:endParaRPr sz="1400" dirty="0">
              <a:latin typeface="Tahoma" panose="020B0604030504040204" pitchFamily="34" charset="0"/>
              <a:sym typeface="Mulish"/>
            </a:endParaRPr>
          </a:p>
        </p:txBody>
      </p:sp>
    </p:spTree>
    <p:extLst>
      <p:ext uri="{BB962C8B-B14F-4D97-AF65-F5344CB8AC3E}">
        <p14:creationId xmlns:p14="http://schemas.microsoft.com/office/powerpoint/2010/main" val="223327376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1607</TotalTime>
  <Words>1789</Words>
  <Application>Microsoft Office PowerPoint</Application>
  <PresentationFormat>Custom</PresentationFormat>
  <Paragraphs>358</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Comfortaa</vt:lpstr>
      <vt:lpstr>Arial</vt:lpstr>
      <vt:lpstr>Comic Sans MS</vt:lpstr>
      <vt:lpstr>Tahoma</vt:lpstr>
      <vt:lpstr>Mulish</vt:lpstr>
      <vt:lpstr>Proxima Nova</vt:lpstr>
      <vt:lpstr>Custom Design</vt:lpstr>
      <vt:lpstr>PowerPoint Presentation</vt:lpstr>
      <vt:lpstr>Contents</vt:lpstr>
      <vt:lpstr>Introduction</vt:lpstr>
      <vt:lpstr>Rationale</vt:lpstr>
      <vt:lpstr>Rationale</vt:lpstr>
      <vt:lpstr>Counting &amp; Numeration</vt:lpstr>
      <vt:lpstr>Digital Activity: Counting to 20</vt:lpstr>
      <vt:lpstr>Counting &amp; Numeration</vt:lpstr>
      <vt:lpstr>Counting &amp; Numeration</vt:lpstr>
      <vt:lpstr>Counting &amp; Numeration</vt:lpstr>
      <vt:lpstr>Counting &amp; Numeration</vt:lpstr>
      <vt:lpstr>Number Patterns</vt:lpstr>
      <vt:lpstr>Number Patterns</vt:lpstr>
      <vt:lpstr>Number Patterns</vt:lpstr>
      <vt:lpstr>Number Patterns</vt:lpstr>
      <vt:lpstr>Number Patterns</vt:lpstr>
      <vt:lpstr>Number Patterns</vt:lpstr>
      <vt:lpstr>Number Patterns</vt:lpstr>
      <vt:lpstr>Number Patterns</vt:lpstr>
      <vt:lpstr>Digital Activity: Same But Different – Numbers to 19</vt:lpstr>
      <vt:lpstr>Digital Activity: Ordering Sets</vt:lpstr>
      <vt:lpstr>PowerPoint Presentation</vt:lpstr>
      <vt:lpstr>Sound of a Number</vt:lpstr>
      <vt:lpstr>Use Counters and 2 Ten Frames</vt:lpstr>
      <vt:lpstr>Sound of a Number</vt:lpstr>
      <vt:lpstr>Picture Books &amp; Read Alouds</vt:lpstr>
      <vt:lpstr>Picture Books &amp; Read Alouds via Internet Archive </vt:lpstr>
      <vt:lpstr>Picture Books &amp; Read Alouds</vt:lpstr>
      <vt:lpstr>Picture Books &amp; Read Alouds</vt:lpstr>
      <vt:lpstr>Picture Books &amp; Read Alouds</vt:lpstr>
      <vt:lpstr>Picture Books &amp; Read Alouds</vt:lpstr>
      <vt:lpstr>Games and Cognitively Challenging Tasks</vt:lpstr>
      <vt:lpstr>Frame Fillers!</vt:lpstr>
      <vt:lpstr>Pair Game: Throw and Build!</vt:lpstr>
      <vt:lpstr>Pair Game: Tower Splits!</vt:lpstr>
      <vt:lpstr>PowerPoint Presentation</vt:lpstr>
      <vt:lpstr>PowerPoint Presentation</vt:lpstr>
      <vt:lpstr>PowerPoint Presentation</vt:lpstr>
      <vt:lpstr>PowerPoint Presentation</vt:lpstr>
      <vt:lpstr>PowerPoint Presentation</vt:lpstr>
      <vt:lpstr>PowerPoint Presentation</vt:lpstr>
      <vt:lpstr>Money Swap</vt:lpstr>
      <vt:lpstr>Money Swap</vt:lpstr>
      <vt:lpstr>Toolkit: Money</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Numbers 6 &amp; 7 Teaching Slides, Ideas and Links</dc:title>
  <dc:creator>Neil McNamee</dc:creator>
  <cp:lastModifiedBy>Teresa McMenamin</cp:lastModifiedBy>
  <cp:revision>127</cp:revision>
  <dcterms:modified xsi:type="dcterms:W3CDTF">2025-06-17T08:48:39Z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-2036905414</vt:i4>
  </property>
  <property fmtid="{D5CDD505-2E9C-101B-9397-08002B2CF9AE}" pid="3" name="_NewReviewCycle">
    <vt:lpwstr/>
  </property>
  <property fmtid="{D5CDD505-2E9C-101B-9397-08002B2CF9AE}" pid="4" name="_EmailSubject">
    <vt:lpwstr/>
  </property>
  <property fmtid="{D5CDD505-2E9C-101B-9397-08002B2CF9AE}" pid="5" name="_AuthorEmail">
    <vt:lpwstr>Nicola.Moloney@edco.ie</vt:lpwstr>
  </property>
  <property fmtid="{D5CDD505-2E9C-101B-9397-08002B2CF9AE}" pid="6" name="_AuthorEmailDisplayName">
    <vt:lpwstr>Nicola Moloney</vt:lpwstr>
  </property>
</Properties>
</file>